
<file path=[Content_Types].xml><?xml version="1.0" encoding="utf-8"?>
<Types xmlns="http://schemas.openxmlformats.org/package/2006/content-types">
  <Default Extension="emf" ContentType="image/x-emf"/>
  <Default Extension="fntdata" ContentType="application/x-fontdata"/>
  <Default Extension="jfif" ContentType="image/jpeg"/>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3.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4.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5.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6.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7.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omments/comment1.xml" ContentType="application/vnd.openxmlformats-officedocument.presentationml.comments+xml"/>
  <Override PartName="/ppt/notesSlides/notesSlide6.xml" ContentType="application/vnd.openxmlformats-officedocument.presentationml.notesSlide+xml"/>
  <Override PartName="/ppt/notesSlides/notesSlide7.xml" ContentType="application/vnd.openxmlformats-officedocument.presentationml.notesSlide+xml"/>
  <Override PartName="/ppt/comments/comment2.xml" ContentType="application/vnd.openxmlformats-officedocument.presentationml.comment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52" r:id="rId2"/>
    <p:sldMasterId id="2147483657" r:id="rId3"/>
    <p:sldMasterId id="2147483660" r:id="rId4"/>
    <p:sldMasterId id="2147483664" r:id="rId5"/>
    <p:sldMasterId id="2147483668" r:id="rId6"/>
    <p:sldMasterId id="2147483673" r:id="rId7"/>
    <p:sldMasterId id="2147483676" r:id="rId8"/>
  </p:sldMasterIdLst>
  <p:notesMasterIdLst>
    <p:notesMasterId r:id="rId33"/>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91" r:id="rId23"/>
    <p:sldId id="308" r:id="rId24"/>
    <p:sldId id="301" r:id="rId25"/>
    <p:sldId id="286" r:id="rId26"/>
    <p:sldId id="309" r:id="rId27"/>
    <p:sldId id="293" r:id="rId28"/>
    <p:sldId id="303" r:id="rId29"/>
    <p:sldId id="296" r:id="rId30"/>
    <p:sldId id="290" r:id="rId31"/>
    <p:sldId id="292" r:id="rId32"/>
  </p:sldIdLst>
  <p:sldSz cx="12192000" cy="6858000"/>
  <p:notesSz cx="6858000" cy="9144000"/>
  <p:embeddedFontLst>
    <p:embeddedFont>
      <p:font typeface="Montserrat" panose="00000500000000000000" pitchFamily="2" charset="0"/>
      <p:regular r:id="rId34"/>
      <p:bold r:id="rId35"/>
      <p:italic r:id="rId36"/>
      <p:boldItalic r:id="rId3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521415D9-36F7-43E2-AB2F-B90AF26B5E84}">
      <p14:sectionLst xmlns:p14="http://schemas.microsoft.com/office/powerpoint/2010/main">
        <p14:section name="Sezione predefinita" id="{1F14FC17-B531-4106-8517-CD20224C77DB}">
          <p14:sldIdLst>
            <p14:sldId id="256"/>
            <p14:sldId id="257"/>
            <p14:sldId id="258"/>
            <p14:sldId id="259"/>
            <p14:sldId id="260"/>
            <p14:sldId id="261"/>
            <p14:sldId id="262"/>
            <p14:sldId id="263"/>
            <p14:sldId id="264"/>
            <p14:sldId id="265"/>
            <p14:sldId id="266"/>
            <p14:sldId id="267"/>
            <p14:sldId id="268"/>
            <p14:sldId id="269"/>
          </p14:sldIdLst>
        </p14:section>
        <p14:section name="Sezione predefinita" id="{D7DD0501-5817-4EE1-A223-C1D03BCF612D}">
          <p14:sldIdLst>
            <p14:sldId id="291"/>
            <p14:sldId id="308"/>
            <p14:sldId id="301"/>
            <p14:sldId id="286"/>
            <p14:sldId id="309"/>
            <p14:sldId id="293"/>
            <p14:sldId id="303"/>
            <p14:sldId id="296"/>
            <p14:sldId id="290"/>
            <p14:sldId id="292"/>
          </p14:sldIdLst>
        </p14:section>
      </p14:sectionLst>
    </p:ext>
    <p:ext uri="{EFAFB233-063F-42B5-8137-9DF3F51BA10A}">
      <p15:sldGuideLst xmlns:p15="http://schemas.microsoft.com/office/powerpoint/2012/main">
        <p15:guide id="1" pos="454">
          <p15:clr>
            <a:srgbClr val="747775"/>
          </p15:clr>
        </p15:guide>
        <p15:guide id="2" orient="horz" pos="227">
          <p15:clr>
            <a:srgbClr val="747775"/>
          </p15:clr>
        </p15:guide>
        <p15:guide id="3" orient="horz" pos="1020">
          <p15:clr>
            <a:srgbClr val="747775"/>
          </p15:clr>
        </p15:guide>
        <p15:guide id="4" pos="3685">
          <p15:clr>
            <a:srgbClr val="747775"/>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8" roundtripDataSignature="AMtx7mh7qLCQ6tZY1mNvO75PVT5DSlbyxQ=="/>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Vicky Rubini" initials="" lastIdx="2"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1E396B9-E4D0-42DA-BFDF-76B8054043E2}" v="11" dt="2025-02-06T07:49:21.60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2" d="100"/>
          <a:sy n="52" d="100"/>
        </p:scale>
        <p:origin x="1204" y="264"/>
      </p:cViewPr>
      <p:guideLst>
        <p:guide pos="454"/>
        <p:guide orient="horz" pos="227"/>
        <p:guide orient="horz" pos="1020"/>
        <p:guide pos="368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commentAuthors" Target="commentAuthors.xml"/><Relationship Id="rId21" Type="http://schemas.openxmlformats.org/officeDocument/2006/relationships/slide" Target="slides/slide13.xml"/><Relationship Id="rId34" Type="http://schemas.openxmlformats.org/officeDocument/2006/relationships/font" Target="fonts/font1.fntdata"/><Relationship Id="rId42" Type="http://schemas.openxmlformats.org/officeDocument/2006/relationships/theme" Target="theme/theme1.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8.xml"/><Relationship Id="rId29" Type="http://schemas.openxmlformats.org/officeDocument/2006/relationships/slide" Target="slides/slide2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font" Target="fonts/font4.fntdata"/><Relationship Id="rId40" Type="http://schemas.openxmlformats.org/officeDocument/2006/relationships/presProps" Target="presProps.xml"/><Relationship Id="rId45" Type="http://schemas.microsoft.com/office/2015/10/relationships/revisionInfo" Target="revisionInfo.xml"/><Relationship Id="rId5" Type="http://schemas.openxmlformats.org/officeDocument/2006/relationships/slideMaster" Target="slideMasters/slideMaster5.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font" Target="fonts/font3.fntdata"/><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microsoft.com/office/2016/11/relationships/changesInfo" Target="changesInfos/changesInfo1.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font" Target="fonts/font2.fntdata"/><Relationship Id="rId43" Type="http://schemas.openxmlformats.org/officeDocument/2006/relationships/tableStyles" Target="tableStyles.xml"/><Relationship Id="rId8" Type="http://schemas.openxmlformats.org/officeDocument/2006/relationships/slideMaster" Target="slideMasters/slideMaster8.xml"/><Relationship Id="rId3" Type="http://schemas.openxmlformats.org/officeDocument/2006/relationships/slideMaster" Target="slideMasters/slideMaster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notesMaster" Target="notesMasters/notesMaster1.xml"/><Relationship Id="rId38" Type="http://customschemas.google.com/relationships/presentationmetadata" Target="metadata"/><Relationship Id="rId20" Type="http://schemas.openxmlformats.org/officeDocument/2006/relationships/slide" Target="slides/slide12.xml"/><Relationship Id="rId41"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icky Rubini" userId="d56718d9e92318cd" providerId="LiveId" clId="{41E396B9-E4D0-42DA-BFDF-76B8054043E2}"/>
    <pc:docChg chg="addSld delSld modSld">
      <pc:chgData name="Vicky Rubini" userId="d56718d9e92318cd" providerId="LiveId" clId="{41E396B9-E4D0-42DA-BFDF-76B8054043E2}" dt="2025-02-06T07:49:21.553" v="11"/>
      <pc:docMkLst>
        <pc:docMk/>
      </pc:docMkLst>
      <pc:sldChg chg="modSp">
        <pc:chgData name="Vicky Rubini" userId="d56718d9e92318cd" providerId="LiveId" clId="{41E396B9-E4D0-42DA-BFDF-76B8054043E2}" dt="2025-02-04T20:21:25.044" v="7" actId="20577"/>
        <pc:sldMkLst>
          <pc:docMk/>
          <pc:sldMk cId="0" sldId="264"/>
        </pc:sldMkLst>
        <pc:spChg chg="mod">
          <ac:chgData name="Vicky Rubini" userId="d56718d9e92318cd" providerId="LiveId" clId="{41E396B9-E4D0-42DA-BFDF-76B8054043E2}" dt="2025-02-04T20:21:25.044" v="7" actId="20577"/>
          <ac:spMkLst>
            <pc:docMk/>
            <pc:sldMk cId="0" sldId="264"/>
            <ac:spMk id="162" creationId="{00000000-0000-0000-0000-000000000000}"/>
          </ac:spMkLst>
        </pc:spChg>
      </pc:sldChg>
      <pc:sldChg chg="new">
        <pc:chgData name="Vicky Rubini" userId="d56718d9e92318cd" providerId="LiveId" clId="{41E396B9-E4D0-42DA-BFDF-76B8054043E2}" dt="2025-02-06T07:48:51.355" v="8" actId="680"/>
        <pc:sldMkLst>
          <pc:docMk/>
          <pc:sldMk cId="2140730884" sldId="269"/>
        </pc:sldMkLst>
      </pc:sldChg>
      <pc:sldChg chg="add del">
        <pc:chgData name="Vicky Rubini" userId="d56718d9e92318cd" providerId="LiveId" clId="{41E396B9-E4D0-42DA-BFDF-76B8054043E2}" dt="2025-02-06T07:49:21.553" v="11"/>
        <pc:sldMkLst>
          <pc:docMk/>
          <pc:sldMk cId="1761483561" sldId="286"/>
        </pc:sldMkLst>
      </pc:sldChg>
      <pc:sldChg chg="add del setBg">
        <pc:chgData name="Vicky Rubini" userId="d56718d9e92318cd" providerId="LiveId" clId="{41E396B9-E4D0-42DA-BFDF-76B8054043E2}" dt="2025-02-06T07:49:21.553" v="11"/>
        <pc:sldMkLst>
          <pc:docMk/>
          <pc:sldMk cId="3257888626" sldId="290"/>
        </pc:sldMkLst>
      </pc:sldChg>
      <pc:sldChg chg="add del">
        <pc:chgData name="Vicky Rubini" userId="d56718d9e92318cd" providerId="LiveId" clId="{41E396B9-E4D0-42DA-BFDF-76B8054043E2}" dt="2025-02-06T07:49:21.553" v="11"/>
        <pc:sldMkLst>
          <pc:docMk/>
          <pc:sldMk cId="4039128232" sldId="291"/>
        </pc:sldMkLst>
      </pc:sldChg>
      <pc:sldChg chg="add del">
        <pc:chgData name="Vicky Rubini" userId="d56718d9e92318cd" providerId="LiveId" clId="{41E396B9-E4D0-42DA-BFDF-76B8054043E2}" dt="2025-02-06T07:49:21.553" v="11"/>
        <pc:sldMkLst>
          <pc:docMk/>
          <pc:sldMk cId="2233334032" sldId="292"/>
        </pc:sldMkLst>
      </pc:sldChg>
      <pc:sldChg chg="add del">
        <pc:chgData name="Vicky Rubini" userId="d56718d9e92318cd" providerId="LiveId" clId="{41E396B9-E4D0-42DA-BFDF-76B8054043E2}" dt="2025-02-06T07:49:21.553" v="11"/>
        <pc:sldMkLst>
          <pc:docMk/>
          <pc:sldMk cId="3176116033" sldId="293"/>
        </pc:sldMkLst>
      </pc:sldChg>
      <pc:sldChg chg="add del">
        <pc:chgData name="Vicky Rubini" userId="d56718d9e92318cd" providerId="LiveId" clId="{41E396B9-E4D0-42DA-BFDF-76B8054043E2}" dt="2025-02-06T07:49:21.553" v="11"/>
        <pc:sldMkLst>
          <pc:docMk/>
          <pc:sldMk cId="2296164522" sldId="296"/>
        </pc:sldMkLst>
      </pc:sldChg>
      <pc:sldChg chg="add del">
        <pc:chgData name="Vicky Rubini" userId="d56718d9e92318cd" providerId="LiveId" clId="{41E396B9-E4D0-42DA-BFDF-76B8054043E2}" dt="2025-02-06T07:49:21.553" v="11"/>
        <pc:sldMkLst>
          <pc:docMk/>
          <pc:sldMk cId="3618788274" sldId="301"/>
        </pc:sldMkLst>
      </pc:sldChg>
      <pc:sldChg chg="add del">
        <pc:chgData name="Vicky Rubini" userId="d56718d9e92318cd" providerId="LiveId" clId="{41E396B9-E4D0-42DA-BFDF-76B8054043E2}" dt="2025-02-06T07:49:21.553" v="11"/>
        <pc:sldMkLst>
          <pc:docMk/>
          <pc:sldMk cId="164773472" sldId="303"/>
        </pc:sldMkLst>
      </pc:sldChg>
      <pc:sldChg chg="add del">
        <pc:chgData name="Vicky Rubini" userId="d56718d9e92318cd" providerId="LiveId" clId="{41E396B9-E4D0-42DA-BFDF-76B8054043E2}" dt="2025-02-06T07:49:21.553" v="11"/>
        <pc:sldMkLst>
          <pc:docMk/>
          <pc:sldMk cId="1910968618" sldId="308"/>
        </pc:sldMkLst>
      </pc:sldChg>
      <pc:sldChg chg="add del">
        <pc:chgData name="Vicky Rubini" userId="d56718d9e92318cd" providerId="LiveId" clId="{41E396B9-E4D0-42DA-BFDF-76B8054043E2}" dt="2025-02-06T07:49:21.553" v="11"/>
        <pc:sldMkLst>
          <pc:docMk/>
          <pc:sldMk cId="241593108" sldId="309"/>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1"/>
    </mc:Choice>
    <mc:Fallback>
      <c:style val="1"/>
    </mc:Fallback>
  </mc:AlternateContent>
  <c:chart>
    <c:title>
      <c:tx>
        <c:rich>
          <a:bodyPr rot="0" spcFirstLastPara="1" vertOverflow="ellipsis" vert="horz" wrap="square" anchor="ctr" anchorCtr="1"/>
          <a:lstStyle/>
          <a:p>
            <a:pPr>
              <a:defRPr sz="1862" b="0" i="0" u="none" strike="noStrike" kern="1200" cap="none" spc="20" baseline="0">
                <a:solidFill>
                  <a:schemeClr val="tx1">
                    <a:lumMod val="50000"/>
                    <a:lumOff val="50000"/>
                  </a:schemeClr>
                </a:solidFill>
                <a:latin typeface="+mn-lt"/>
                <a:ea typeface="+mn-ea"/>
                <a:cs typeface="+mn-cs"/>
              </a:defRPr>
            </a:pPr>
            <a:r>
              <a:rPr lang="en-US" dirty="0"/>
              <a:t>CLINICAL FILE</a:t>
            </a:r>
          </a:p>
        </c:rich>
      </c:tx>
      <c:overlay val="0"/>
      <c:spPr>
        <a:noFill/>
        <a:ln>
          <a:noFill/>
        </a:ln>
        <a:effectLst/>
      </c:spPr>
      <c:txPr>
        <a:bodyPr rot="0" spcFirstLastPara="1" vertOverflow="ellipsis" vert="horz" wrap="square" anchor="ctr" anchorCtr="1"/>
        <a:lstStyle/>
        <a:p>
          <a:pPr>
            <a:defRPr sz="1862" b="0" i="0" u="none" strike="noStrike" kern="1200" cap="none" spc="20" baseline="0">
              <a:solidFill>
                <a:schemeClr val="tx1">
                  <a:lumMod val="50000"/>
                  <a:lumOff val="50000"/>
                </a:schemeClr>
              </a:solidFill>
              <a:latin typeface="+mn-lt"/>
              <a:ea typeface="+mn-ea"/>
              <a:cs typeface="+mn-cs"/>
            </a:defRPr>
          </a:pPr>
          <a:endParaRPr lang="it-IT"/>
        </a:p>
      </c:txPr>
    </c:title>
    <c:autoTitleDeleted val="0"/>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dLbls>
          <c:dLblPos val="inEnd"/>
          <c:showLegendKey val="0"/>
          <c:showVal val="0"/>
          <c:showCatName val="1"/>
          <c:showSerName val="0"/>
          <c:showPercent val="0"/>
          <c:showBubbleSize val="0"/>
          <c:showLeaderLines val="0"/>
        </c:dLbls>
      </c:pie3D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50000"/>
                  <a:lumOff val="50000"/>
                </a:schemeClr>
              </a:solidFill>
              <a:latin typeface="+mn-lt"/>
              <a:ea typeface="+mn-ea"/>
              <a:cs typeface="+mn-cs"/>
            </a:defRPr>
          </a:pPr>
          <a:endParaRPr lang="it-IT"/>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it-IT"/>
    </a:p>
  </c:txPr>
  <c:externalData r:id="rId3">
    <c:autoUpdate val="0"/>
  </c:externalData>
</c:chartSpace>
</file>

<file path=ppt/charts/colors1.xml><?xml version="1.0" encoding="utf-8"?>
<cs:colorStyle xmlns:cs="http://schemas.microsoft.com/office/drawing/2012/chartStyle" xmlns:a="http://schemas.openxmlformats.org/drawingml/2006/main" meth="cycle" id="20">
  <a:schemeClr val="dk1"/>
  <cs:variation>
    <a:tint val="88500"/>
  </cs:variation>
  <cs:variation>
    <a:tint val="55000"/>
  </cs:variation>
  <cs:variation>
    <a:tint val="75000"/>
  </cs:variation>
  <cs:variation>
    <a:tint val="98500"/>
  </cs:variation>
  <cs:variation>
    <a:tint val="30000"/>
  </cs:variation>
  <cs:variation>
    <a:tint val="60000"/>
  </cs:variation>
  <cs:variation>
    <a:tint val="80000"/>
  </cs:variation>
</cs:colorStyle>
</file>

<file path=ppt/charts/style1.xml><?xml version="1.0" encoding="utf-8"?>
<cs:chartStyle xmlns:cs="http://schemas.microsoft.com/office/drawing/2012/chartStyle" xmlns:a="http://schemas.openxmlformats.org/drawingml/2006/main" id="265">
  <cs:axisTitle>
    <cs:lnRef idx="0"/>
    <cs:fillRef idx="0"/>
    <cs:effectRef idx="0"/>
    <cs:fontRef idx="minor">
      <a:schemeClr val="tx1">
        <a:lumMod val="50000"/>
        <a:lumOff val="50000"/>
      </a:schemeClr>
    </cs:fontRef>
    <cs:defRPr sz="1197" kern="1200" cap="all"/>
  </cs:axisTitle>
  <cs:category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65000"/>
        <a:lumOff val="3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
  <cs:dataPoint3D>
    <cs:lnRef idx="0"/>
    <cs:fillRef idx="2">
      <cs:styleClr val="auto"/>
    </cs:fillRef>
    <cs:effectRef idx="1"/>
    <cs:fontRef idx="minor">
      <a:schemeClr val="dk1"/>
    </cs:fontRef>
    <cs:spPr/>
  </cs:dataPoint3D>
  <cs:dataPointLine>
    <cs:lnRef idx="0">
      <cs:styleClr val="auto"/>
    </cs:lnRef>
    <cs:fillRef idx="2">
      <cs:styleClr val="auto"/>
    </cs:fillRef>
    <cs:effectRef idx="1"/>
    <cs:fontRef idx="minor">
      <a:schemeClr val="dk1"/>
    </cs:fontRef>
    <cs:spPr>
      <a:ln w="15875" cap="rnd">
        <a:solidFill>
          <a:schemeClr val="phClr"/>
        </a:solidFill>
        <a:round/>
      </a:ln>
    </cs:spPr>
  </cs:dataPointLine>
  <cs:dataPointMarker>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Marker>
  <cs:dataPointMarkerLayout symbol="circle" size="4"/>
  <cs:dataPointWireframe>
    <cs:lnRef idx="0">
      <cs:styleClr val="auto"/>
    </cs:lnRef>
    <cs:fillRef idx="2"/>
    <cs:effectRef idx="0"/>
    <cs:fontRef idx="minor">
      <a:schemeClr val="dk1"/>
    </cs:fontRef>
    <cs:spPr>
      <a:ln w="9525" cap="rnd">
        <a:solidFill>
          <a:schemeClr val="phClr"/>
        </a:solidFill>
        <a:round/>
      </a:ln>
    </cs:spPr>
  </cs:dataPointWireframe>
  <cs:dataTable>
    <cs:lnRef idx="0"/>
    <cs:fillRef idx="0"/>
    <cs:effectRef idx="0"/>
    <cs:fontRef idx="minor">
      <a:schemeClr val="tx1">
        <a:lumMod val="50000"/>
        <a:lumOff val="50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prstDash val="dash"/>
      </a:ln>
    </cs:spPr>
  </cs:dropLine>
  <cs:errorBar>
    <cs:lnRef idx="0"/>
    <cs:fillRef idx="0"/>
    <cs:effectRef idx="0"/>
    <cs:fontRef idx="minor">
      <a:schemeClr val="dk1"/>
    </cs:fontRef>
    <cs:spPr>
      <a:ln w="9525">
        <a:solidFill>
          <a:schemeClr val="tx1">
            <a:lumMod val="50000"/>
            <a:lumOff val="50000"/>
          </a:schemeClr>
        </a:solidFill>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50000"/>
        <a:lumOff val="50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prstDash val="dash"/>
      </a:ln>
    </cs:spPr>
  </cs:seriesLine>
  <cs:title>
    <cs:lnRef idx="0"/>
    <cs:fillRef idx="0"/>
    <cs:effectRef idx="0"/>
    <cs:fontRef idx="minor">
      <a:schemeClr val="tx1">
        <a:lumMod val="50000"/>
        <a:lumOff val="50000"/>
      </a:schemeClr>
    </cs:fontRef>
    <cs:defRPr sz="1862" kern="1200" cap="none" spc="20" baseline="0"/>
  </cs:title>
  <cs:trendline>
    <cs:lnRef idx="0">
      <cs:styleClr val="auto"/>
    </cs:lnRef>
    <cs:fillRef idx="2"/>
    <cs:effectRef idx="0"/>
    <cs:fontRef idx="minor">
      <a:schemeClr val="dk1"/>
    </cs:fontRef>
    <cs:spPr>
      <a:ln w="9525" cap="rnd">
        <a:solidFill>
          <a:schemeClr val="phClr"/>
        </a:solidFill>
      </a:ln>
    </cs:spPr>
  </cs:trendline>
  <cs:trendlineLabel>
    <cs:lnRef idx="0"/>
    <cs:fillRef idx="0"/>
    <cs:effectRef idx="0"/>
    <cs:fontRef idx="minor">
      <a:schemeClr val="tx1">
        <a:lumMod val="50000"/>
        <a:lumOff val="50000"/>
      </a:schemeClr>
    </cs:fontRef>
    <cs:defRPr sz="1197"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50000"/>
        <a:lumOff val="50000"/>
      </a:schemeClr>
    </cs:fontRef>
    <cs:defRPr sz="1197" kern="1200"/>
  </cs:valueAxis>
  <cs:wall>
    <cs:lnRef idx="0"/>
    <cs:fillRef idx="0"/>
    <cs:effectRef idx="0"/>
    <cs:fontRef idx="minor">
      <a:schemeClr val="dk1"/>
    </cs:fontRef>
  </cs:wall>
</cs:chartStyle>
</file>

<file path=ppt/comments/comment1.xml><?xml version="1.0" encoding="utf-8"?>
<p:cmLst xmlns:a="http://schemas.openxmlformats.org/drawingml/2006/main" xmlns:r="http://schemas.openxmlformats.org/officeDocument/2006/relationships" xmlns:p="http://schemas.openxmlformats.org/presentationml/2006/main">
  <p:cm authorId="0" dt="2025-02-03T10:15:26.107" idx="1">
    <p:pos x="6000" y="0"/>
    <p:text>per favore rivedere l'alert centrale
"this medication is recorded as allergenic for this patient"
senza dare indicazione a fare cose (i medici sono persone molto permalose)
nella lista sotto
"dose limit exceeded for organ failure"
1 total reaction
Francesca D'Errico reacted with 👍 at 2025-02-03 02:15 AM</p:text>
    <p:extLst>
      <p:ext uri="{C676402C-5697-4E1C-873F-D02D1690AC5C}">
        <p15:threadingInfo xmlns:p15="http://schemas.microsoft.com/office/powerpoint/2012/main" timeZoneBias="0"/>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commentPostId="AAABcIgoFhQ"/>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0" dt="2025-02-03T10:37:45.940" idx="2">
    <p:pos x="6000" y="0"/>
    <p:text>commentare l'omino, magari con una ferita o qualcosa
1 total reaction
Francesca D'Errico reacted with 👍 at 2025-02-03 02:37 AM</p:text>
    <p:extLst>
      <p:ext uri="{C676402C-5697-4E1C-873F-D02D1690AC5C}">
        <p15:threadingInfo xmlns:p15="http://schemas.microsoft.com/office/powerpoint/2012/main" timeZoneBias="0"/>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commentPostId="AAABcIgoFhE"/>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it-IT" sz="1200" b="0" i="0" u="none" strike="noStrike" cap="none">
                <a:solidFill>
                  <a:schemeClr val="dk1"/>
                </a:solidFill>
                <a:latin typeface="Calibri"/>
                <a:ea typeface="Calibri"/>
                <a:cs typeface="Calibri"/>
                <a:sym typeface="Calibri"/>
              </a:rPr>
              <a:t>‹N›</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extLst>
    <p:ext uri="{620B2872-D7B9-4A21-9093-7833F8D536E1}">
      <p15:sldGuideLst xmlns:p15="http://schemas.microsoft.com/office/powerpoint/2012/main">
        <p15:guide id="1" orient="horz" pos="2880">
          <p15:clr>
            <a:srgbClr val="F26B43"/>
          </p15:clr>
        </p15:guide>
        <p15:guide id="2" pos="2160">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 name="Google Shape;44;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5" name="Google Shape;45;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it-IT"/>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32a421383ff_1_7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32a421383ff_1_7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0" name="Google Shape;170;g32a421383ff_1_71: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it-IT"/>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32a421383ff_0_64: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3" name="Google Shape;183;g32a421383ff_0_6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6" name="Google Shape;196;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7" name="Google Shape;197;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it-IT"/>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Google Shape;206;p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07" name="Google Shape;207;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FEC1757-F069-1543-A1B4-4E009AD0143E}" type="slidenum">
              <a:rPr kumimoji="0" lang="it-IT"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it-IT"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535576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FEC1757-F069-1543-A1B4-4E009AD0143E}" type="slidenum">
              <a:rPr kumimoji="0" lang="it-IT"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it-IT"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228456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
        <p:cNvGrpSpPr/>
        <p:nvPr/>
      </p:nvGrpSpPr>
      <p:grpSpPr>
        <a:xfrm>
          <a:off x="0" y="0"/>
          <a:ext cx="0" cy="0"/>
          <a:chOff x="0" y="0"/>
          <a:chExt cx="0" cy="0"/>
        </a:xfrm>
      </p:grpSpPr>
      <p:sp>
        <p:nvSpPr>
          <p:cNvPr id="54" name="Google Shape;54;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5" name="Google Shape;55;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
        <p:cNvGrpSpPr/>
        <p:nvPr/>
      </p:nvGrpSpPr>
      <p:grpSpPr>
        <a:xfrm>
          <a:off x="0" y="0"/>
          <a:ext cx="0" cy="0"/>
          <a:chOff x="0" y="0"/>
          <a:chExt cx="0" cy="0"/>
        </a:xfrm>
      </p:grpSpPr>
      <p:sp>
        <p:nvSpPr>
          <p:cNvPr id="63" name="Google Shape;63;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4" name="Google Shape;64;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
        <p:cNvGrpSpPr/>
        <p:nvPr/>
      </p:nvGrpSpPr>
      <p:grpSpPr>
        <a:xfrm>
          <a:off x="0" y="0"/>
          <a:ext cx="0" cy="0"/>
          <a:chOff x="0" y="0"/>
          <a:chExt cx="0" cy="0"/>
        </a:xfrm>
      </p:grpSpPr>
      <p:sp>
        <p:nvSpPr>
          <p:cNvPr id="86" name="Google Shape;86;g32a421383ff_1_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7" name="Google Shape;87;g32a421383ff_1_1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8" name="Google Shape;88;g32a421383ff_1_11: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it-IT"/>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g32a421383ff_1_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0" name="Google Shape;100;g32a421383ff_1_27: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it-IT"/>
              <a:t>These are just few examples of possible warnings and alerts that will be implemented. At the moment, we are collecting all the possible alerts, that will be managed by the REASONER MODULE.</a:t>
            </a:r>
            <a:endParaRPr/>
          </a:p>
        </p:txBody>
      </p:sp>
      <p:sp>
        <p:nvSpPr>
          <p:cNvPr id="101" name="Google Shape;101;g32a421383ff_1_27: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it-IT"/>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g32a421383ff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7" name="Google Shape;117;g32a421383ff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32a421383ff_1_4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0" name="Google Shape;130;g32a421383ff_1_47: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it-IT"/>
              <a:t>warning</a:t>
            </a:r>
            <a:endParaRPr/>
          </a:p>
        </p:txBody>
      </p:sp>
      <p:sp>
        <p:nvSpPr>
          <p:cNvPr id="131" name="Google Shape;131;g32a421383ff_1_47: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it-IT"/>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g32a421383ff_1_5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5" name="Google Shape;145;g32a421383ff_1_5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6" name="Google Shape;146;g32a421383ff_1_59: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it-IT"/>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g32a421383ff_0_2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6" name="Google Shape;156;g32a421383ff_0_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Diapositiva titolo">
  <p:cSld name="Diapositiva titolo">
    <p:spTree>
      <p:nvGrpSpPr>
        <p:cNvPr id="1" name="Shape 11"/>
        <p:cNvGrpSpPr/>
        <p:nvPr/>
      </p:nvGrpSpPr>
      <p:grpSpPr>
        <a:xfrm>
          <a:off x="0" y="0"/>
          <a:ext cx="0" cy="0"/>
          <a:chOff x="0" y="0"/>
          <a:chExt cx="0" cy="0"/>
        </a:xfrm>
      </p:grpSpPr>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Intestazione sezione">
  <p:cSld name="Intestazione sezione">
    <p:bg>
      <p:bgPr>
        <a:solidFill>
          <a:schemeClr val="lt1"/>
        </a:solidFill>
        <a:effectLst/>
      </p:bgPr>
    </p:bg>
    <p:spTree>
      <p:nvGrpSpPr>
        <p:cNvPr id="1" name="Shape 38"/>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3_Vuota">
  <p:cSld name="3_Vuota">
    <p:spTree>
      <p:nvGrpSpPr>
        <p:cNvPr id="1" name="Shape 39"/>
        <p:cNvGrpSpPr/>
        <p:nvPr/>
      </p:nvGrpSpPr>
      <p:grpSpPr>
        <a:xfrm>
          <a:off x="0" y="0"/>
          <a:ext cx="0" cy="0"/>
          <a:chOff x="0" y="0"/>
          <a:chExt cx="0" cy="0"/>
        </a:xfrm>
      </p:grpSpPr>
      <p:sp>
        <p:nvSpPr>
          <p:cNvPr id="40" name="Google Shape;40;p22"/>
          <p:cNvSpPr txBox="1">
            <a:spLocks noGrp="1"/>
          </p:cNvSpPr>
          <p:nvPr>
            <p:ph type="title"/>
          </p:nvPr>
        </p:nvSpPr>
        <p:spPr>
          <a:xfrm>
            <a:off x="6347792" y="2113515"/>
            <a:ext cx="4522580" cy="131548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lt1"/>
              </a:buClr>
              <a:buSzPts val="4800"/>
              <a:buFont typeface="Arial"/>
              <a:buNone/>
              <a:defRPr sz="4800" b="0" i="0" u="none" strike="noStrike" cap="none">
                <a:solidFill>
                  <a:schemeClr val="lt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4_Vuota" type="blank">
  <p:cSld name="BLANK">
    <p:spTree>
      <p:nvGrpSpPr>
        <p:cNvPr id="1" name="Shape 41"/>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Vuota">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Titolo 1">
            <a:extLst>
              <a:ext uri="{FF2B5EF4-FFF2-40B4-BE49-F238E27FC236}">
                <a16:creationId xmlns:a16="http://schemas.microsoft.com/office/drawing/2014/main" id="{EBB907DC-7EE3-DCA5-85D7-018EB6B9ACA1}"/>
              </a:ext>
            </a:extLst>
          </p:cNvPr>
          <p:cNvSpPr>
            <a:spLocks noGrp="1"/>
          </p:cNvSpPr>
          <p:nvPr>
            <p:ph type="title" hasCustomPrompt="1"/>
          </p:nvPr>
        </p:nvSpPr>
        <p:spPr>
          <a:xfrm>
            <a:off x="6347792" y="2113515"/>
            <a:ext cx="4522580" cy="1315485"/>
          </a:xfrm>
          <a:prstGeom prst="rect">
            <a:avLst/>
          </a:prstGeom>
        </p:spPr>
        <p:txBody>
          <a:bodyPr anchor="t" anchorCtr="0"/>
          <a:lstStyle>
            <a:lvl1pPr algn="l">
              <a:defRPr sz="4800" b="0" i="0">
                <a:solidFill>
                  <a:schemeClr val="bg1"/>
                </a:solidFill>
                <a:latin typeface="Arial" panose="020B0604020202020204" pitchFamily="34" charset="0"/>
                <a:cs typeface="Arial" panose="020B0604020202020204" pitchFamily="34" charset="0"/>
              </a:defRPr>
            </a:lvl1pPr>
          </a:lstStyle>
          <a:p>
            <a:r>
              <a:rPr lang="it-IT" dirty="0"/>
              <a:t>01</a:t>
            </a:r>
            <a:br>
              <a:rPr lang="it-IT" dirty="0"/>
            </a:br>
            <a:r>
              <a:rPr lang="it-IT" dirty="0"/>
              <a:t>Inserire il titolo della sezione</a:t>
            </a:r>
          </a:p>
        </p:txBody>
      </p:sp>
    </p:spTree>
    <p:extLst>
      <p:ext uri="{BB962C8B-B14F-4D97-AF65-F5344CB8AC3E}">
        <p14:creationId xmlns:p14="http://schemas.microsoft.com/office/powerpoint/2010/main" val="294530062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1_Vuota">
    <p:spTree>
      <p:nvGrpSpPr>
        <p:cNvPr id="1" name=""/>
        <p:cNvGrpSpPr/>
        <p:nvPr/>
      </p:nvGrpSpPr>
      <p:grpSpPr>
        <a:xfrm>
          <a:off x="0" y="0"/>
          <a:ext cx="0" cy="0"/>
          <a:chOff x="0" y="0"/>
          <a:chExt cx="0" cy="0"/>
        </a:xfrm>
      </p:grpSpPr>
    </p:spTree>
    <p:extLst>
      <p:ext uri="{BB962C8B-B14F-4D97-AF65-F5344CB8AC3E}">
        <p14:creationId xmlns:p14="http://schemas.microsoft.com/office/powerpoint/2010/main" val="351289205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Diapositiva titolo">
    <p:spTree>
      <p:nvGrpSpPr>
        <p:cNvPr id="1" name=""/>
        <p:cNvGrpSpPr/>
        <p:nvPr/>
      </p:nvGrpSpPr>
      <p:grpSpPr>
        <a:xfrm>
          <a:off x="0" y="0"/>
          <a:ext cx="0" cy="0"/>
          <a:chOff x="0" y="0"/>
          <a:chExt cx="0" cy="0"/>
        </a:xfrm>
      </p:grpSpPr>
    </p:spTree>
    <p:extLst>
      <p:ext uri="{BB962C8B-B14F-4D97-AF65-F5344CB8AC3E}">
        <p14:creationId xmlns:p14="http://schemas.microsoft.com/office/powerpoint/2010/main" val="232789736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C9BFFB9E-FD4D-B997-8538-75A2070A2547}"/>
              </a:ext>
            </a:extLst>
          </p:cNvPr>
          <p:cNvSpPr>
            <a:spLocks noGrp="1"/>
          </p:cNvSpPr>
          <p:nvPr>
            <p:ph type="title"/>
          </p:nvPr>
        </p:nvSpPr>
        <p:spPr>
          <a:xfrm>
            <a:off x="543339" y="365125"/>
            <a:ext cx="9210262" cy="1325563"/>
          </a:xfrm>
          <a:prstGeom prst="rect">
            <a:avLst/>
          </a:prstGeom>
        </p:spPr>
        <p:txBody>
          <a:bodyPr/>
          <a:lstStyle>
            <a:lvl1pPr>
              <a:defRPr sz="3600" b="0" i="0">
                <a:solidFill>
                  <a:srgbClr val="FF6666"/>
                </a:solidFill>
                <a:latin typeface="Arial" panose="020B0604020202020204" pitchFamily="34" charset="0"/>
                <a:cs typeface="Arial" panose="020B0604020202020204" pitchFamily="34" charset="0"/>
              </a:defRPr>
            </a:lvl1pPr>
          </a:lstStyle>
          <a:p>
            <a:r>
              <a:rPr lang="it-IT" dirty="0"/>
              <a:t>Fare clic per modificare lo stile del titolo dello schema</a:t>
            </a:r>
          </a:p>
        </p:txBody>
      </p:sp>
    </p:spTree>
    <p:extLst>
      <p:ext uri="{BB962C8B-B14F-4D97-AF65-F5344CB8AC3E}">
        <p14:creationId xmlns:p14="http://schemas.microsoft.com/office/powerpoint/2010/main" val="82799505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1_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C9BFFB9E-FD4D-B997-8538-75A2070A2547}"/>
              </a:ext>
            </a:extLst>
          </p:cNvPr>
          <p:cNvSpPr>
            <a:spLocks noGrp="1"/>
          </p:cNvSpPr>
          <p:nvPr>
            <p:ph type="title"/>
          </p:nvPr>
        </p:nvSpPr>
        <p:spPr>
          <a:xfrm>
            <a:off x="543339" y="365125"/>
            <a:ext cx="9210262" cy="1325563"/>
          </a:xfrm>
          <a:prstGeom prst="rect">
            <a:avLst/>
          </a:prstGeom>
        </p:spPr>
        <p:txBody>
          <a:bodyPr/>
          <a:lstStyle>
            <a:lvl1pPr>
              <a:defRPr sz="3600" b="0" i="0">
                <a:solidFill>
                  <a:srgbClr val="FF6666"/>
                </a:solidFill>
                <a:latin typeface="Arial" panose="020B0604020202020204" pitchFamily="34" charset="0"/>
                <a:cs typeface="Arial" panose="020B0604020202020204" pitchFamily="34" charset="0"/>
              </a:defRPr>
            </a:lvl1pPr>
          </a:lstStyle>
          <a:p>
            <a:r>
              <a:rPr lang="it-IT" dirty="0"/>
              <a:t>Fare clic per modificare lo stile del titolo dello schema</a:t>
            </a:r>
          </a:p>
        </p:txBody>
      </p:sp>
      <p:sp>
        <p:nvSpPr>
          <p:cNvPr id="3" name="Segnaposto contenuto 2">
            <a:extLst>
              <a:ext uri="{FF2B5EF4-FFF2-40B4-BE49-F238E27FC236}">
                <a16:creationId xmlns:a16="http://schemas.microsoft.com/office/drawing/2014/main" id="{B23BD1C8-D0AC-8440-7473-5C1ADBB4844B}"/>
              </a:ext>
            </a:extLst>
          </p:cNvPr>
          <p:cNvSpPr>
            <a:spLocks noGrp="1"/>
          </p:cNvSpPr>
          <p:nvPr>
            <p:ph idx="1"/>
          </p:nvPr>
        </p:nvSpPr>
        <p:spPr>
          <a:xfrm>
            <a:off x="543338" y="1690688"/>
            <a:ext cx="9210262" cy="4351338"/>
          </a:xfrm>
          <a:prstGeom prst="rect">
            <a:avLst/>
          </a:prstGeom>
        </p:spPr>
        <p:txBody>
          <a:bodyPr/>
          <a:lstStyle>
            <a:lvl1pPr marL="0" indent="0">
              <a:buNone/>
              <a:defRPr b="0" i="0">
                <a:solidFill>
                  <a:srgbClr val="5E777A"/>
                </a:solidFill>
                <a:latin typeface="Arial" panose="020B0604020202020204" pitchFamily="34" charset="0"/>
                <a:cs typeface="Arial" panose="020B0604020202020204" pitchFamily="34" charset="0"/>
              </a:defRPr>
            </a:lvl1pPr>
            <a:lvl2pPr marL="457200" indent="0">
              <a:buNone/>
              <a:defRPr sz="1800" b="0" i="0">
                <a:solidFill>
                  <a:srgbClr val="5E777A"/>
                </a:solidFill>
                <a:latin typeface="Arial" panose="020B0604020202020204" pitchFamily="34" charset="0"/>
                <a:cs typeface="Arial" panose="020B0604020202020204" pitchFamily="34" charset="0"/>
              </a:defRPr>
            </a:lvl2pPr>
            <a:lvl3pPr marL="914400" indent="0">
              <a:buNone/>
              <a:defRPr sz="1800" b="1">
                <a:solidFill>
                  <a:srgbClr val="404040"/>
                </a:solidFill>
                <a:latin typeface="Arial" panose="020B0604020202020204" pitchFamily="34" charset="0"/>
                <a:cs typeface="Arial" panose="020B0604020202020204" pitchFamily="34" charset="0"/>
              </a:defRPr>
            </a:lvl3pPr>
            <a:lvl4pPr marL="1371600" indent="0">
              <a:buNone/>
              <a:defRPr sz="1400" b="0" i="0">
                <a:solidFill>
                  <a:srgbClr val="404040"/>
                </a:solidFill>
                <a:latin typeface="Arial" panose="020B0604020202020204" pitchFamily="34" charset="0"/>
                <a:cs typeface="Arial" panose="020B0604020202020204" pitchFamily="34" charset="0"/>
              </a:defRPr>
            </a:lvl4pPr>
            <a:lvl5pPr marL="1828800" indent="0">
              <a:buNone/>
              <a:defRPr sz="1000" b="0" i="0">
                <a:solidFill>
                  <a:srgbClr val="404040"/>
                </a:solidFill>
                <a:latin typeface="Arial" panose="020B0604020202020204" pitchFamily="34" charset="0"/>
                <a:cs typeface="Arial" panose="020B0604020202020204" pitchFamily="34" charset="0"/>
              </a:defRPr>
            </a:lvl5pPr>
          </a:lstStyle>
          <a:p>
            <a:pPr lvl="0"/>
            <a:r>
              <a:rPr lang="it-IT" dirty="0"/>
              <a:t>Fare clic per modificare gli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p>
        </p:txBody>
      </p:sp>
    </p:spTree>
    <p:extLst>
      <p:ext uri="{BB962C8B-B14F-4D97-AF65-F5344CB8AC3E}">
        <p14:creationId xmlns:p14="http://schemas.microsoft.com/office/powerpoint/2010/main" val="353304864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ntenuto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5ACEB2F-3A73-D17B-17C5-94BDEEEFC659}"/>
              </a:ext>
            </a:extLst>
          </p:cNvPr>
          <p:cNvSpPr>
            <a:spLocks noGrp="1"/>
          </p:cNvSpPr>
          <p:nvPr>
            <p:ph type="title"/>
          </p:nvPr>
        </p:nvSpPr>
        <p:spPr>
          <a:xfrm>
            <a:off x="588238" y="417581"/>
            <a:ext cx="3625953" cy="1600200"/>
          </a:xfrm>
          <a:prstGeom prst="rect">
            <a:avLst/>
          </a:prstGeom>
        </p:spPr>
        <p:txBody>
          <a:bodyPr anchor="t" anchorCtr="0"/>
          <a:lstStyle>
            <a:lvl1pPr>
              <a:defRPr sz="3600" b="0" i="0">
                <a:solidFill>
                  <a:srgbClr val="FF6666"/>
                </a:solidFill>
                <a:latin typeface="Arial" panose="020B0604020202020204" pitchFamily="34" charset="0"/>
                <a:cs typeface="Arial" panose="020B0604020202020204" pitchFamily="34" charset="0"/>
              </a:defRPr>
            </a:lvl1pPr>
          </a:lstStyle>
          <a:p>
            <a:r>
              <a:rPr lang="it-IT" dirty="0"/>
              <a:t>Fare clic per modificare lo stile del titolo dello schema</a:t>
            </a:r>
          </a:p>
        </p:txBody>
      </p:sp>
      <p:sp>
        <p:nvSpPr>
          <p:cNvPr id="4" name="Segnaposto testo 3">
            <a:extLst>
              <a:ext uri="{FF2B5EF4-FFF2-40B4-BE49-F238E27FC236}">
                <a16:creationId xmlns:a16="http://schemas.microsoft.com/office/drawing/2014/main" id="{2A197F03-675F-071B-B9CF-A5ECD3715859}"/>
              </a:ext>
            </a:extLst>
          </p:cNvPr>
          <p:cNvSpPr>
            <a:spLocks noGrp="1"/>
          </p:cNvSpPr>
          <p:nvPr>
            <p:ph type="body" sz="half" idx="2"/>
          </p:nvPr>
        </p:nvSpPr>
        <p:spPr>
          <a:xfrm>
            <a:off x="588238" y="2581550"/>
            <a:ext cx="3625954" cy="2984362"/>
          </a:xfrm>
          <a:prstGeom prst="rect">
            <a:avLst/>
          </a:prstGeom>
        </p:spPr>
        <p:txBody>
          <a:bodyPr/>
          <a:lstStyle>
            <a:lvl1pPr marL="0" indent="0">
              <a:buNone/>
              <a:defRPr sz="1800" b="0" i="0">
                <a:solidFill>
                  <a:srgbClr val="5E777A"/>
                </a:solidFill>
                <a:latin typeface="Arial" panose="020B0604020202020204" pitchFamily="34" charset="0"/>
                <a:cs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dirty="0"/>
              <a:t>Fare clic per modificare gli stili del testo dello schema</a:t>
            </a:r>
          </a:p>
        </p:txBody>
      </p:sp>
      <p:sp>
        <p:nvSpPr>
          <p:cNvPr id="8" name="Segnaposto contenuto 2">
            <a:extLst>
              <a:ext uri="{FF2B5EF4-FFF2-40B4-BE49-F238E27FC236}">
                <a16:creationId xmlns:a16="http://schemas.microsoft.com/office/drawing/2014/main" id="{DED2DBD1-FD3A-2ABE-DEB9-78C137BAE334}"/>
              </a:ext>
            </a:extLst>
          </p:cNvPr>
          <p:cNvSpPr>
            <a:spLocks noGrp="1"/>
          </p:cNvSpPr>
          <p:nvPr>
            <p:ph idx="10"/>
          </p:nvPr>
        </p:nvSpPr>
        <p:spPr>
          <a:xfrm>
            <a:off x="4643334" y="427105"/>
            <a:ext cx="6172200" cy="5138807"/>
          </a:xfrm>
          <a:prstGeom prst="rect">
            <a:avLst/>
          </a:prstGeom>
        </p:spPr>
        <p:txBody>
          <a:bodyPr/>
          <a:lstStyle>
            <a:lvl1pPr>
              <a:defRPr b="0" i="0">
                <a:solidFill>
                  <a:srgbClr val="5E777A"/>
                </a:solidFill>
                <a:latin typeface="Arial" panose="020B0604020202020204" pitchFamily="34" charset="0"/>
                <a:cs typeface="Arial" panose="020B0604020202020204" pitchFamily="34" charset="0"/>
              </a:defRPr>
            </a:lvl1pPr>
            <a:lvl2pPr>
              <a:defRPr sz="1800" b="0" i="0">
                <a:solidFill>
                  <a:srgbClr val="5E777A"/>
                </a:solidFill>
                <a:latin typeface="Arial" panose="020B0604020202020204" pitchFamily="34" charset="0"/>
                <a:cs typeface="Arial" panose="020B0604020202020204" pitchFamily="34" charset="0"/>
              </a:defRPr>
            </a:lvl2pPr>
            <a:lvl3pPr>
              <a:defRPr sz="1800" b="1">
                <a:solidFill>
                  <a:srgbClr val="404040"/>
                </a:solidFill>
                <a:latin typeface="Arial" panose="020B0604020202020204" pitchFamily="34" charset="0"/>
                <a:cs typeface="Arial" panose="020B0604020202020204" pitchFamily="34" charset="0"/>
              </a:defRPr>
            </a:lvl3pPr>
            <a:lvl4pPr>
              <a:defRPr sz="1400" b="0" i="0">
                <a:solidFill>
                  <a:srgbClr val="404040"/>
                </a:solidFill>
                <a:latin typeface="Arial" panose="020B0604020202020204" pitchFamily="34" charset="0"/>
                <a:cs typeface="Arial" panose="020B0604020202020204" pitchFamily="34" charset="0"/>
              </a:defRPr>
            </a:lvl4pPr>
            <a:lvl5pPr>
              <a:defRPr sz="1000" b="0" i="0">
                <a:solidFill>
                  <a:srgbClr val="404040"/>
                </a:solidFill>
                <a:latin typeface="Arial" panose="020B0604020202020204" pitchFamily="34" charset="0"/>
                <a:cs typeface="Arial" panose="020B0604020202020204" pitchFamily="34" charset="0"/>
              </a:defRPr>
            </a:lvl5pPr>
          </a:lstStyle>
          <a:p>
            <a:pPr lvl="0"/>
            <a:r>
              <a:rPr lang="it-IT" dirty="0"/>
              <a:t>Fare clic per modificare gli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p>
        </p:txBody>
      </p:sp>
    </p:spTree>
    <p:extLst>
      <p:ext uri="{BB962C8B-B14F-4D97-AF65-F5344CB8AC3E}">
        <p14:creationId xmlns:p14="http://schemas.microsoft.com/office/powerpoint/2010/main" val="323768062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Contenuto con didascalia">
    <p:spTree>
      <p:nvGrpSpPr>
        <p:cNvPr id="1" name=""/>
        <p:cNvGrpSpPr/>
        <p:nvPr/>
      </p:nvGrpSpPr>
      <p:grpSpPr>
        <a:xfrm>
          <a:off x="0" y="0"/>
          <a:ext cx="0" cy="0"/>
          <a:chOff x="0" y="0"/>
          <a:chExt cx="0" cy="0"/>
        </a:xfrm>
      </p:grpSpPr>
      <p:sp>
        <p:nvSpPr>
          <p:cNvPr id="5" name="Segnaposto immagine 2">
            <a:extLst>
              <a:ext uri="{FF2B5EF4-FFF2-40B4-BE49-F238E27FC236}">
                <a16:creationId xmlns:a16="http://schemas.microsoft.com/office/drawing/2014/main" id="{3F516F64-75E9-8FC3-1A47-F97C5DA9748A}"/>
              </a:ext>
            </a:extLst>
          </p:cNvPr>
          <p:cNvSpPr>
            <a:spLocks noGrp="1"/>
          </p:cNvSpPr>
          <p:nvPr>
            <p:ph type="pic" idx="1"/>
          </p:nvPr>
        </p:nvSpPr>
        <p:spPr>
          <a:xfrm>
            <a:off x="4613345" y="417581"/>
            <a:ext cx="6172200" cy="5148331"/>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dirty="0"/>
          </a:p>
        </p:txBody>
      </p:sp>
      <p:sp>
        <p:nvSpPr>
          <p:cNvPr id="9" name="Titolo 1">
            <a:extLst>
              <a:ext uri="{FF2B5EF4-FFF2-40B4-BE49-F238E27FC236}">
                <a16:creationId xmlns:a16="http://schemas.microsoft.com/office/drawing/2014/main" id="{54DEA5AB-1B05-7D51-321F-4BEE1A7C4333}"/>
              </a:ext>
            </a:extLst>
          </p:cNvPr>
          <p:cNvSpPr>
            <a:spLocks noGrp="1"/>
          </p:cNvSpPr>
          <p:nvPr>
            <p:ph type="title"/>
          </p:nvPr>
        </p:nvSpPr>
        <p:spPr>
          <a:xfrm>
            <a:off x="588238" y="417581"/>
            <a:ext cx="3625953" cy="1600200"/>
          </a:xfrm>
          <a:prstGeom prst="rect">
            <a:avLst/>
          </a:prstGeom>
        </p:spPr>
        <p:txBody>
          <a:bodyPr anchor="t" anchorCtr="0"/>
          <a:lstStyle>
            <a:lvl1pPr>
              <a:defRPr sz="3600" b="0" i="0">
                <a:solidFill>
                  <a:srgbClr val="FF6666"/>
                </a:solidFill>
                <a:latin typeface="Arial" panose="020B0604020202020204" pitchFamily="34" charset="0"/>
                <a:cs typeface="Arial" panose="020B0604020202020204" pitchFamily="34" charset="0"/>
              </a:defRPr>
            </a:lvl1pPr>
          </a:lstStyle>
          <a:p>
            <a:r>
              <a:rPr lang="it-IT" dirty="0"/>
              <a:t>Fare clic per modificare lo stile del titolo dello schema</a:t>
            </a:r>
          </a:p>
        </p:txBody>
      </p:sp>
      <p:sp>
        <p:nvSpPr>
          <p:cNvPr id="10" name="Segnaposto testo 3">
            <a:extLst>
              <a:ext uri="{FF2B5EF4-FFF2-40B4-BE49-F238E27FC236}">
                <a16:creationId xmlns:a16="http://schemas.microsoft.com/office/drawing/2014/main" id="{8A6D20C1-2874-A304-6BA7-277223245764}"/>
              </a:ext>
            </a:extLst>
          </p:cNvPr>
          <p:cNvSpPr>
            <a:spLocks noGrp="1"/>
          </p:cNvSpPr>
          <p:nvPr>
            <p:ph type="body" sz="half" idx="2"/>
          </p:nvPr>
        </p:nvSpPr>
        <p:spPr>
          <a:xfrm>
            <a:off x="588238" y="2581550"/>
            <a:ext cx="3625954" cy="2984362"/>
          </a:xfrm>
          <a:prstGeom prst="rect">
            <a:avLst/>
          </a:prstGeom>
        </p:spPr>
        <p:txBody>
          <a:bodyPr/>
          <a:lstStyle>
            <a:lvl1pPr marL="0" indent="0">
              <a:buNone/>
              <a:defRPr sz="1800" b="0" i="0">
                <a:solidFill>
                  <a:srgbClr val="5E777A"/>
                </a:solidFill>
                <a:latin typeface="Arial" panose="020B0604020202020204" pitchFamily="34" charset="0"/>
                <a:cs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dirty="0"/>
              <a:t>Fare clic per modificare gli stili del testo dello schema</a:t>
            </a:r>
          </a:p>
        </p:txBody>
      </p:sp>
      <p:sp>
        <p:nvSpPr>
          <p:cNvPr id="3" name="CasellaDiTesto 2">
            <a:extLst>
              <a:ext uri="{FF2B5EF4-FFF2-40B4-BE49-F238E27FC236}">
                <a16:creationId xmlns:a16="http://schemas.microsoft.com/office/drawing/2014/main" id="{66DAFF4A-A984-118B-79FF-EB10D6939F3A}"/>
              </a:ext>
            </a:extLst>
          </p:cNvPr>
          <p:cNvSpPr txBox="1"/>
          <p:nvPr userDrawn="1"/>
        </p:nvSpPr>
        <p:spPr>
          <a:xfrm>
            <a:off x="1448790" y="6531429"/>
            <a:ext cx="184731" cy="276999"/>
          </a:xfrm>
          <a:prstGeom prst="rect">
            <a:avLst/>
          </a:prstGeom>
          <a:noFill/>
        </p:spPr>
        <p:txBody>
          <a:bodyPr wrap="none" rtlCol="0">
            <a:spAutoFit/>
          </a:bodyPr>
          <a:lstStyle/>
          <a:p>
            <a:pPr algn="l"/>
            <a:endParaRPr lang="it-IT" sz="1200" dirty="0">
              <a:latin typeface="Montserrat" pitchFamily="2" charset="77"/>
            </a:endParaRPr>
          </a:p>
        </p:txBody>
      </p:sp>
    </p:spTree>
    <p:extLst>
      <p:ext uri="{BB962C8B-B14F-4D97-AF65-F5344CB8AC3E}">
        <p14:creationId xmlns:p14="http://schemas.microsoft.com/office/powerpoint/2010/main" val="13768387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Vuota">
  <p:cSld name="Vuota">
    <p:bg>
      <p:bgPr>
        <a:blipFill>
          <a:blip r:embed="rId2">
            <a:alphaModFix/>
          </a:blip>
          <a:stretch>
            <a:fillRect/>
          </a:stretch>
        </a:blipFill>
        <a:effectLst/>
      </p:bgPr>
    </p:bg>
    <p:spTree>
      <p:nvGrpSpPr>
        <p:cNvPr id="1" name="Shape 12"/>
        <p:cNvGrpSpPr/>
        <p:nvPr/>
      </p:nvGrpSpPr>
      <p:grpSpPr>
        <a:xfrm>
          <a:off x="0" y="0"/>
          <a:ext cx="0" cy="0"/>
          <a:chOff x="0" y="0"/>
          <a:chExt cx="0" cy="0"/>
        </a:xfrm>
      </p:grpSpPr>
      <p:sp>
        <p:nvSpPr>
          <p:cNvPr id="13" name="Google Shape;13;p20"/>
          <p:cNvSpPr txBox="1">
            <a:spLocks noGrp="1"/>
          </p:cNvSpPr>
          <p:nvPr>
            <p:ph type="title"/>
          </p:nvPr>
        </p:nvSpPr>
        <p:spPr>
          <a:xfrm>
            <a:off x="6347792" y="2113515"/>
            <a:ext cx="4522580" cy="131548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lt1"/>
              </a:buClr>
              <a:buSzPts val="4800"/>
              <a:buFont typeface="Arial"/>
              <a:buNone/>
              <a:defRPr sz="4800" b="0" i="0" u="none" strike="noStrike" cap="none">
                <a:solidFill>
                  <a:schemeClr val="lt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Diapositiva titolo">
    <p:spTree>
      <p:nvGrpSpPr>
        <p:cNvPr id="1" name=""/>
        <p:cNvGrpSpPr/>
        <p:nvPr/>
      </p:nvGrpSpPr>
      <p:grpSpPr>
        <a:xfrm>
          <a:off x="0" y="0"/>
          <a:ext cx="0" cy="0"/>
          <a:chOff x="0" y="0"/>
          <a:chExt cx="0" cy="0"/>
        </a:xfrm>
      </p:grpSpPr>
    </p:spTree>
    <p:extLst>
      <p:ext uri="{BB962C8B-B14F-4D97-AF65-F5344CB8AC3E}">
        <p14:creationId xmlns:p14="http://schemas.microsoft.com/office/powerpoint/2010/main" val="32444697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ntestazione sezione">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4458065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3_Vuot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8F5D774-1198-94CC-3F8E-F14CAE77FD9E}"/>
              </a:ext>
            </a:extLst>
          </p:cNvPr>
          <p:cNvSpPr>
            <a:spLocks noGrp="1"/>
          </p:cNvSpPr>
          <p:nvPr>
            <p:ph type="title" hasCustomPrompt="1"/>
          </p:nvPr>
        </p:nvSpPr>
        <p:spPr>
          <a:xfrm>
            <a:off x="6347792" y="2113515"/>
            <a:ext cx="4522580" cy="1315485"/>
          </a:xfrm>
          <a:prstGeom prst="rect">
            <a:avLst/>
          </a:prstGeom>
        </p:spPr>
        <p:txBody>
          <a:bodyPr anchor="t" anchorCtr="0"/>
          <a:lstStyle>
            <a:lvl1pPr algn="l">
              <a:defRPr sz="4800" b="0" i="0">
                <a:solidFill>
                  <a:schemeClr val="bg1"/>
                </a:solidFill>
                <a:latin typeface="Arial" panose="020B0604020202020204" pitchFamily="34" charset="0"/>
                <a:cs typeface="Arial" panose="020B0604020202020204" pitchFamily="34" charset="0"/>
              </a:defRPr>
            </a:lvl1pPr>
          </a:lstStyle>
          <a:p>
            <a:r>
              <a:rPr lang="it-IT" dirty="0"/>
              <a:t>04</a:t>
            </a:r>
            <a:br>
              <a:rPr lang="it-IT" dirty="0"/>
            </a:br>
            <a:r>
              <a:rPr lang="it-IT" dirty="0"/>
              <a:t>Inserire il titolo della sezione</a:t>
            </a:r>
          </a:p>
        </p:txBody>
      </p:sp>
    </p:spTree>
    <p:extLst>
      <p:ext uri="{BB962C8B-B14F-4D97-AF65-F5344CB8AC3E}">
        <p14:creationId xmlns:p14="http://schemas.microsoft.com/office/powerpoint/2010/main" val="290009683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4_Vuota">
    <p:spTree>
      <p:nvGrpSpPr>
        <p:cNvPr id="1" name=""/>
        <p:cNvGrpSpPr/>
        <p:nvPr/>
      </p:nvGrpSpPr>
      <p:grpSpPr>
        <a:xfrm>
          <a:off x="0" y="0"/>
          <a:ext cx="0" cy="0"/>
          <a:chOff x="0" y="0"/>
          <a:chExt cx="0" cy="0"/>
        </a:xfrm>
      </p:grpSpPr>
    </p:spTree>
    <p:extLst>
      <p:ext uri="{BB962C8B-B14F-4D97-AF65-F5344CB8AC3E}">
        <p14:creationId xmlns:p14="http://schemas.microsoft.com/office/powerpoint/2010/main" val="350280903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Intestazione sezione">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880214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1_Vuota" type="blank">
  <p:cSld name="BLANK">
    <p:spTree>
      <p:nvGrpSpPr>
        <p:cNvPr id="1" name="Shape 14"/>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ontenuto con didascalia">
  <p:cSld name="Contenuto con didascalia">
    <p:spTree>
      <p:nvGrpSpPr>
        <p:cNvPr id="1" name="Shape 18"/>
        <p:cNvGrpSpPr/>
        <p:nvPr/>
      </p:nvGrpSpPr>
      <p:grpSpPr>
        <a:xfrm>
          <a:off x="0" y="0"/>
          <a:ext cx="0" cy="0"/>
          <a:chOff x="0" y="0"/>
          <a:chExt cx="0" cy="0"/>
        </a:xfrm>
      </p:grpSpPr>
      <p:sp>
        <p:nvSpPr>
          <p:cNvPr id="19" name="Google Shape;19;p12"/>
          <p:cNvSpPr txBox="1">
            <a:spLocks noGrp="1"/>
          </p:cNvSpPr>
          <p:nvPr>
            <p:ph type="title"/>
          </p:nvPr>
        </p:nvSpPr>
        <p:spPr>
          <a:xfrm>
            <a:off x="588238" y="417581"/>
            <a:ext cx="3625953" cy="16002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rgbClr val="FF6666"/>
              </a:buClr>
              <a:buSzPts val="3600"/>
              <a:buFont typeface="Arial"/>
              <a:buNone/>
              <a:defRPr sz="3600" b="0" i="0" u="none" strike="noStrike" cap="none">
                <a:solidFill>
                  <a:srgbClr val="FF6666"/>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0" name="Google Shape;20;p12"/>
          <p:cNvSpPr txBox="1">
            <a:spLocks noGrp="1"/>
          </p:cNvSpPr>
          <p:nvPr>
            <p:ph type="body" idx="1"/>
          </p:nvPr>
        </p:nvSpPr>
        <p:spPr>
          <a:xfrm>
            <a:off x="588238" y="2581550"/>
            <a:ext cx="3625954" cy="2984362"/>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rgbClr val="5E777A"/>
              </a:buClr>
              <a:buSzPts val="1800"/>
              <a:buFont typeface="Arial"/>
              <a:buNone/>
              <a:defRPr sz="1800" b="0" i="0" u="none" strike="noStrike" cap="none">
                <a:solidFill>
                  <a:srgbClr val="5E777A"/>
                </a:solidFill>
                <a:latin typeface="Arial"/>
                <a:ea typeface="Arial"/>
                <a:cs typeface="Arial"/>
                <a:sym typeface="Arial"/>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21" name="Google Shape;21;p12"/>
          <p:cNvSpPr txBox="1">
            <a:spLocks noGrp="1"/>
          </p:cNvSpPr>
          <p:nvPr>
            <p:ph type="body" idx="2"/>
          </p:nvPr>
        </p:nvSpPr>
        <p:spPr>
          <a:xfrm>
            <a:off x="4643334" y="427105"/>
            <a:ext cx="6172200" cy="5138807"/>
          </a:xfrm>
          <a:prstGeom prst="rect">
            <a:avLst/>
          </a:prstGeom>
          <a:noFill/>
          <a:ln>
            <a:noFill/>
          </a:ln>
        </p:spPr>
        <p:txBody>
          <a:bodyPr spcFirstLastPara="1" wrap="square" lIns="91425" tIns="45700" rIns="91425" bIns="45700" anchor="t" anchorCtr="0">
            <a:noAutofit/>
          </a:bodyPr>
          <a:lstStyle>
            <a:lvl1pPr marL="457200" marR="0" lvl="0" indent="-406400" algn="l" rtl="0">
              <a:lnSpc>
                <a:spcPct val="90000"/>
              </a:lnSpc>
              <a:spcBef>
                <a:spcPts val="1000"/>
              </a:spcBef>
              <a:spcAft>
                <a:spcPts val="0"/>
              </a:spcAft>
              <a:buClr>
                <a:srgbClr val="5E777A"/>
              </a:buClr>
              <a:buSzPts val="2800"/>
              <a:buFont typeface="Arial"/>
              <a:buChar char="•"/>
              <a:defRPr sz="2800" b="0" i="0" u="none" strike="noStrike" cap="none">
                <a:solidFill>
                  <a:srgbClr val="5E777A"/>
                </a:solidFill>
                <a:latin typeface="Arial"/>
                <a:ea typeface="Arial"/>
                <a:cs typeface="Arial"/>
                <a:sym typeface="Arial"/>
              </a:defRPr>
            </a:lvl1pPr>
            <a:lvl2pPr marL="914400" marR="0" lvl="1" indent="-342900" algn="l" rtl="0">
              <a:lnSpc>
                <a:spcPct val="90000"/>
              </a:lnSpc>
              <a:spcBef>
                <a:spcPts val="500"/>
              </a:spcBef>
              <a:spcAft>
                <a:spcPts val="0"/>
              </a:spcAft>
              <a:buClr>
                <a:srgbClr val="5E777A"/>
              </a:buClr>
              <a:buSzPts val="1800"/>
              <a:buFont typeface="Arial"/>
              <a:buChar char="•"/>
              <a:defRPr sz="1800" b="0" i="0" u="none" strike="noStrike" cap="none">
                <a:solidFill>
                  <a:srgbClr val="5E777A"/>
                </a:solidFill>
                <a:latin typeface="Arial"/>
                <a:ea typeface="Arial"/>
                <a:cs typeface="Arial"/>
                <a:sym typeface="Arial"/>
              </a:defRPr>
            </a:lvl2pPr>
            <a:lvl3pPr marL="1371600" marR="0" lvl="2" indent="-342900" algn="l" rtl="0">
              <a:lnSpc>
                <a:spcPct val="90000"/>
              </a:lnSpc>
              <a:spcBef>
                <a:spcPts val="500"/>
              </a:spcBef>
              <a:spcAft>
                <a:spcPts val="0"/>
              </a:spcAft>
              <a:buClr>
                <a:srgbClr val="404040"/>
              </a:buClr>
              <a:buSzPts val="1800"/>
              <a:buFont typeface="Arial"/>
              <a:buChar char="•"/>
              <a:defRPr sz="1800" b="1" i="0" u="none" strike="noStrike" cap="none">
                <a:solidFill>
                  <a:srgbClr val="404040"/>
                </a:solidFill>
                <a:latin typeface="Arial"/>
                <a:ea typeface="Arial"/>
                <a:cs typeface="Arial"/>
                <a:sym typeface="Arial"/>
              </a:defRPr>
            </a:lvl3pPr>
            <a:lvl4pPr marL="1828800" marR="0" lvl="3" indent="-317500" algn="l" rtl="0">
              <a:lnSpc>
                <a:spcPct val="90000"/>
              </a:lnSpc>
              <a:spcBef>
                <a:spcPts val="500"/>
              </a:spcBef>
              <a:spcAft>
                <a:spcPts val="0"/>
              </a:spcAft>
              <a:buClr>
                <a:srgbClr val="404040"/>
              </a:buClr>
              <a:buSzPts val="1400"/>
              <a:buFont typeface="Arial"/>
              <a:buChar char="•"/>
              <a:defRPr sz="1400" b="0" i="0" u="none" strike="noStrike" cap="none">
                <a:solidFill>
                  <a:srgbClr val="404040"/>
                </a:solidFill>
                <a:latin typeface="Arial"/>
                <a:ea typeface="Arial"/>
                <a:cs typeface="Arial"/>
                <a:sym typeface="Arial"/>
              </a:defRPr>
            </a:lvl4pPr>
            <a:lvl5pPr marL="2286000" marR="0" lvl="4" indent="-292100" algn="l" rtl="0">
              <a:lnSpc>
                <a:spcPct val="90000"/>
              </a:lnSpc>
              <a:spcBef>
                <a:spcPts val="500"/>
              </a:spcBef>
              <a:spcAft>
                <a:spcPts val="0"/>
              </a:spcAft>
              <a:buClr>
                <a:srgbClr val="404040"/>
              </a:buClr>
              <a:buSzPts val="1000"/>
              <a:buFont typeface="Arial"/>
              <a:buChar char="•"/>
              <a:defRPr sz="1000" b="0" i="0" u="none" strike="noStrike" cap="none">
                <a:solidFill>
                  <a:srgbClr val="404040"/>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olo e contenuto">
  <p:cSld name="Titolo e contenuto">
    <p:spTree>
      <p:nvGrpSpPr>
        <p:cNvPr id="1" name="Shape 22"/>
        <p:cNvGrpSpPr/>
        <p:nvPr/>
      </p:nvGrpSpPr>
      <p:grpSpPr>
        <a:xfrm>
          <a:off x="0" y="0"/>
          <a:ext cx="0" cy="0"/>
          <a:chOff x="0" y="0"/>
          <a:chExt cx="0" cy="0"/>
        </a:xfrm>
      </p:grpSpPr>
      <p:sp>
        <p:nvSpPr>
          <p:cNvPr id="23" name="Google Shape;23;p17"/>
          <p:cNvSpPr txBox="1">
            <a:spLocks noGrp="1"/>
          </p:cNvSpPr>
          <p:nvPr>
            <p:ph type="title"/>
          </p:nvPr>
        </p:nvSpPr>
        <p:spPr>
          <a:xfrm>
            <a:off x="543339" y="365125"/>
            <a:ext cx="9210262" cy="1325563"/>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rgbClr val="FF6666"/>
              </a:buClr>
              <a:buSzPts val="3600"/>
              <a:buFont typeface="Arial"/>
              <a:buNone/>
              <a:defRPr sz="3600" b="0" i="0" u="none" strike="noStrike" cap="none">
                <a:solidFill>
                  <a:srgbClr val="FF6666"/>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1_Titolo e contenuto" type="obj">
  <p:cSld name="OBJECT">
    <p:spTree>
      <p:nvGrpSpPr>
        <p:cNvPr id="1" name="Shape 24"/>
        <p:cNvGrpSpPr/>
        <p:nvPr/>
      </p:nvGrpSpPr>
      <p:grpSpPr>
        <a:xfrm>
          <a:off x="0" y="0"/>
          <a:ext cx="0" cy="0"/>
          <a:chOff x="0" y="0"/>
          <a:chExt cx="0" cy="0"/>
        </a:xfrm>
      </p:grpSpPr>
      <p:sp>
        <p:nvSpPr>
          <p:cNvPr id="25" name="Google Shape;25;p18"/>
          <p:cNvSpPr txBox="1">
            <a:spLocks noGrp="1"/>
          </p:cNvSpPr>
          <p:nvPr>
            <p:ph type="title"/>
          </p:nvPr>
        </p:nvSpPr>
        <p:spPr>
          <a:xfrm>
            <a:off x="543339" y="365125"/>
            <a:ext cx="9210262" cy="1325563"/>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rgbClr val="FF6666"/>
              </a:buClr>
              <a:buSzPts val="3600"/>
              <a:buFont typeface="Arial"/>
              <a:buNone/>
              <a:defRPr sz="3600" b="0" i="0" u="none" strike="noStrike" cap="none">
                <a:solidFill>
                  <a:srgbClr val="FF6666"/>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6" name="Google Shape;26;p18"/>
          <p:cNvSpPr txBox="1">
            <a:spLocks noGrp="1"/>
          </p:cNvSpPr>
          <p:nvPr>
            <p:ph type="body" idx="1"/>
          </p:nvPr>
        </p:nvSpPr>
        <p:spPr>
          <a:xfrm>
            <a:off x="543338" y="1690688"/>
            <a:ext cx="9210262" cy="435133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rgbClr val="5E777A"/>
              </a:buClr>
              <a:buSzPts val="2800"/>
              <a:buFont typeface="Arial"/>
              <a:buNone/>
              <a:defRPr sz="2800" b="0" i="0" u="none" strike="noStrike" cap="none">
                <a:solidFill>
                  <a:srgbClr val="5E777A"/>
                </a:solidFill>
                <a:latin typeface="Arial"/>
                <a:ea typeface="Arial"/>
                <a:cs typeface="Arial"/>
                <a:sym typeface="Arial"/>
              </a:defRPr>
            </a:lvl1pPr>
            <a:lvl2pPr marL="914400" marR="0" lvl="1" indent="-228600" algn="l" rtl="0">
              <a:lnSpc>
                <a:spcPct val="90000"/>
              </a:lnSpc>
              <a:spcBef>
                <a:spcPts val="500"/>
              </a:spcBef>
              <a:spcAft>
                <a:spcPts val="0"/>
              </a:spcAft>
              <a:buClr>
                <a:srgbClr val="5E777A"/>
              </a:buClr>
              <a:buSzPts val="1800"/>
              <a:buFont typeface="Arial"/>
              <a:buNone/>
              <a:defRPr sz="1800" b="0" i="0" u="none" strike="noStrike" cap="none">
                <a:solidFill>
                  <a:srgbClr val="5E777A"/>
                </a:solidFill>
                <a:latin typeface="Arial"/>
                <a:ea typeface="Arial"/>
                <a:cs typeface="Arial"/>
                <a:sym typeface="Arial"/>
              </a:defRPr>
            </a:lvl2pPr>
            <a:lvl3pPr marL="1371600" marR="0" lvl="2" indent="-228600" algn="l" rtl="0">
              <a:lnSpc>
                <a:spcPct val="90000"/>
              </a:lnSpc>
              <a:spcBef>
                <a:spcPts val="500"/>
              </a:spcBef>
              <a:spcAft>
                <a:spcPts val="0"/>
              </a:spcAft>
              <a:buClr>
                <a:srgbClr val="404040"/>
              </a:buClr>
              <a:buSzPts val="1800"/>
              <a:buFont typeface="Arial"/>
              <a:buNone/>
              <a:defRPr sz="1800" b="1" i="0" u="none" strike="noStrike" cap="none">
                <a:solidFill>
                  <a:srgbClr val="404040"/>
                </a:solidFill>
                <a:latin typeface="Arial"/>
                <a:ea typeface="Arial"/>
                <a:cs typeface="Arial"/>
                <a:sym typeface="Arial"/>
              </a:defRPr>
            </a:lvl3pPr>
            <a:lvl4pPr marL="1828800" marR="0" lvl="3" indent="-228600" algn="l" rtl="0">
              <a:lnSpc>
                <a:spcPct val="90000"/>
              </a:lnSpc>
              <a:spcBef>
                <a:spcPts val="500"/>
              </a:spcBef>
              <a:spcAft>
                <a:spcPts val="0"/>
              </a:spcAft>
              <a:buClr>
                <a:srgbClr val="404040"/>
              </a:buClr>
              <a:buSzPts val="1400"/>
              <a:buFont typeface="Arial"/>
              <a:buNone/>
              <a:defRPr sz="1400" b="0" i="0" u="none" strike="noStrike" cap="none">
                <a:solidFill>
                  <a:srgbClr val="404040"/>
                </a:solidFill>
                <a:latin typeface="Arial"/>
                <a:ea typeface="Arial"/>
                <a:cs typeface="Arial"/>
                <a:sym typeface="Arial"/>
              </a:defRPr>
            </a:lvl4pPr>
            <a:lvl5pPr marL="2286000" marR="0" lvl="4" indent="-228600" algn="l" rtl="0">
              <a:lnSpc>
                <a:spcPct val="90000"/>
              </a:lnSpc>
              <a:spcBef>
                <a:spcPts val="500"/>
              </a:spcBef>
              <a:spcAft>
                <a:spcPts val="0"/>
              </a:spcAft>
              <a:buClr>
                <a:srgbClr val="404040"/>
              </a:buClr>
              <a:buSzPts val="1000"/>
              <a:buFont typeface="Arial"/>
              <a:buNone/>
              <a:defRPr sz="1000" b="0" i="0" u="none" strike="noStrike" cap="none">
                <a:solidFill>
                  <a:srgbClr val="404040"/>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1_Contenuto con didascalia">
  <p:cSld name="1_Contenuto con didascalia">
    <p:spTree>
      <p:nvGrpSpPr>
        <p:cNvPr id="1" name="Shape 27"/>
        <p:cNvGrpSpPr/>
        <p:nvPr/>
      </p:nvGrpSpPr>
      <p:grpSpPr>
        <a:xfrm>
          <a:off x="0" y="0"/>
          <a:ext cx="0" cy="0"/>
          <a:chOff x="0" y="0"/>
          <a:chExt cx="0" cy="0"/>
        </a:xfrm>
      </p:grpSpPr>
      <p:sp>
        <p:nvSpPr>
          <p:cNvPr id="28" name="Google Shape;28;p19"/>
          <p:cNvSpPr>
            <a:spLocks noGrp="1"/>
          </p:cNvSpPr>
          <p:nvPr>
            <p:ph type="pic" idx="2"/>
          </p:nvPr>
        </p:nvSpPr>
        <p:spPr>
          <a:xfrm>
            <a:off x="4613345" y="417581"/>
            <a:ext cx="6172200" cy="5148331"/>
          </a:xfrm>
          <a:prstGeom prst="rect">
            <a:avLst/>
          </a:prstGeom>
          <a:noFill/>
          <a:ln>
            <a:noFill/>
          </a:ln>
        </p:spPr>
      </p:sp>
      <p:sp>
        <p:nvSpPr>
          <p:cNvPr id="29" name="Google Shape;29;p19"/>
          <p:cNvSpPr txBox="1">
            <a:spLocks noGrp="1"/>
          </p:cNvSpPr>
          <p:nvPr>
            <p:ph type="title"/>
          </p:nvPr>
        </p:nvSpPr>
        <p:spPr>
          <a:xfrm>
            <a:off x="588238" y="417581"/>
            <a:ext cx="3625953" cy="16002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rgbClr val="FF6666"/>
              </a:buClr>
              <a:buSzPts val="3600"/>
              <a:buFont typeface="Arial"/>
              <a:buNone/>
              <a:defRPr sz="3600" b="0" i="0" u="none" strike="noStrike" cap="none">
                <a:solidFill>
                  <a:srgbClr val="FF6666"/>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30" name="Google Shape;30;p19"/>
          <p:cNvSpPr txBox="1">
            <a:spLocks noGrp="1"/>
          </p:cNvSpPr>
          <p:nvPr>
            <p:ph type="body" idx="1"/>
          </p:nvPr>
        </p:nvSpPr>
        <p:spPr>
          <a:xfrm>
            <a:off x="588238" y="2581550"/>
            <a:ext cx="3625954" cy="2984362"/>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rgbClr val="5E777A"/>
              </a:buClr>
              <a:buSzPts val="1800"/>
              <a:buFont typeface="Arial"/>
              <a:buNone/>
              <a:defRPr sz="1800" b="0" i="0" u="none" strike="noStrike" cap="none">
                <a:solidFill>
                  <a:srgbClr val="5E777A"/>
                </a:solidFill>
                <a:latin typeface="Arial"/>
                <a:ea typeface="Arial"/>
                <a:cs typeface="Arial"/>
                <a:sym typeface="Arial"/>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31" name="Google Shape;31;p19"/>
          <p:cNvSpPr txBox="1"/>
          <p:nvPr/>
        </p:nvSpPr>
        <p:spPr>
          <a:xfrm>
            <a:off x="1448790" y="6531429"/>
            <a:ext cx="184731"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200">
              <a:solidFill>
                <a:schemeClr val="dk1"/>
              </a:solidFill>
              <a:latin typeface="Montserrat"/>
              <a:ea typeface="Montserrat"/>
              <a:cs typeface="Montserrat"/>
              <a:sym typeface="Montserrat"/>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Diapositiva titolo">
  <p:cSld name="Diapositiva titolo">
    <p:spTree>
      <p:nvGrpSpPr>
        <p:cNvPr id="1" name="Shape 33"/>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Intestazione sezione">
  <p:cSld name="Intestazione sezione">
    <p:bg>
      <p:bgPr>
        <a:solidFill>
          <a:schemeClr val="lt1"/>
        </a:solidFill>
        <a:effectLst/>
      </p:bgPr>
    </p:bg>
    <p:spTree>
      <p:nvGrpSpPr>
        <p:cNvPr id="1" name="Shape 34"/>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7" Type="http://schemas.openxmlformats.org/officeDocument/2006/relationships/image" Target="../media/image5.png"/><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image" Target="../media/image4.png"/><Relationship Id="rId5" Type="http://schemas.openxmlformats.org/officeDocument/2006/relationships/theme" Target="../theme/theme2.xml"/><Relationship Id="rId4" Type="http://schemas.openxmlformats.org/officeDocument/2006/relationships/slideLayout" Target="../slideLayouts/slideLayout7.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9.xml"/><Relationship Id="rId1" Type="http://schemas.openxmlformats.org/officeDocument/2006/relationships/slideLayout" Target="../slideLayouts/slideLayout8.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image" Target="../media/image2.png"/><Relationship Id="rId5" Type="http://schemas.openxmlformats.org/officeDocument/2006/relationships/image" Target="../media/image6.jp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15.xml"/><Relationship Id="rId7" Type="http://schemas.openxmlformats.org/officeDocument/2006/relationships/image" Target="../media/image8.svg"/><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image" Target="../media/image7.png"/><Relationship Id="rId5" Type="http://schemas.openxmlformats.org/officeDocument/2006/relationships/image" Target="../media/image1.jp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slideLayout" Target="../slideLayouts/slideLayout18.xml"/><Relationship Id="rId7" Type="http://schemas.openxmlformats.org/officeDocument/2006/relationships/image" Target="../media/image9.png"/><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image" Target="../media/image4.png"/><Relationship Id="rId5" Type="http://schemas.openxmlformats.org/officeDocument/2006/relationships/theme" Target="../theme/theme6.xml"/><Relationship Id="rId4" Type="http://schemas.openxmlformats.org/officeDocument/2006/relationships/slideLayout" Target="../slideLayouts/slideLayout19.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21.xml"/><Relationship Id="rId1" Type="http://schemas.openxmlformats.org/officeDocument/2006/relationships/slideLayout" Target="../slideLayouts/slideLayout20.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24.xml"/><Relationship Id="rId7" Type="http://schemas.openxmlformats.org/officeDocument/2006/relationships/image" Target="../media/image8.svg"/><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image" Target="../media/image7.png"/><Relationship Id="rId5" Type="http://schemas.openxmlformats.org/officeDocument/2006/relationships/image" Target="../media/image6.jpg"/><Relationship Id="rId4" Type="http://schemas.openxmlformats.org/officeDocument/2006/relationships/theme" Target="../theme/theme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5">
            <a:alphaModFix/>
          </a:blip>
          <a:stretch>
            <a:fillRect/>
          </a:stretch>
        </a:blipFill>
        <a:effectLst/>
      </p:bgPr>
    </p:bg>
    <p:spTree>
      <p:nvGrpSpPr>
        <p:cNvPr id="1" name="Shape 8"/>
        <p:cNvGrpSpPr/>
        <p:nvPr/>
      </p:nvGrpSpPr>
      <p:grpSpPr>
        <a:xfrm>
          <a:off x="0" y="0"/>
          <a:ext cx="0" cy="0"/>
          <a:chOff x="0" y="0"/>
          <a:chExt cx="0" cy="0"/>
        </a:xfrm>
      </p:grpSpPr>
      <p:sp>
        <p:nvSpPr>
          <p:cNvPr id="9" name="Google Shape;9;p9"/>
          <p:cNvSpPr txBox="1"/>
          <p:nvPr/>
        </p:nvSpPr>
        <p:spPr>
          <a:xfrm>
            <a:off x="11107708" y="6342504"/>
            <a:ext cx="693701" cy="30777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fld id="{00000000-1234-1234-1234-123412341234}" type="slidenum">
              <a:rPr lang="it-IT" sz="1400" b="0" i="0" u="none" strike="noStrike" cap="none">
                <a:solidFill>
                  <a:schemeClr val="lt1"/>
                </a:solidFill>
                <a:latin typeface="Arial"/>
                <a:ea typeface="Arial"/>
                <a:cs typeface="Arial"/>
                <a:sym typeface="Arial"/>
              </a:rPr>
              <a:t>‹N›</a:t>
            </a:fld>
            <a:endParaRPr sz="1400" b="0" i="0" u="none" strike="noStrike" cap="none">
              <a:solidFill>
                <a:schemeClr val="lt1"/>
              </a:solidFill>
              <a:latin typeface="Arial"/>
              <a:ea typeface="Arial"/>
              <a:cs typeface="Arial"/>
              <a:sym typeface="Arial"/>
            </a:endParaRPr>
          </a:p>
        </p:txBody>
      </p:sp>
      <p:pic>
        <p:nvPicPr>
          <p:cNvPr id="10" name="Google Shape;10;p9"/>
          <p:cNvPicPr preferRelativeResize="0"/>
          <p:nvPr/>
        </p:nvPicPr>
        <p:blipFill rotWithShape="1">
          <a:blip r:embed="rId6">
            <a:alphaModFix/>
          </a:blip>
          <a:srcRect/>
          <a:stretch/>
        </p:blipFill>
        <p:spPr>
          <a:xfrm>
            <a:off x="10967829" y="316611"/>
            <a:ext cx="945746" cy="956617"/>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a:blip r:embed="rId6">
            <a:alphaModFix/>
          </a:blip>
          <a:stretch>
            <a:fillRect/>
          </a:stretch>
        </a:blipFill>
        <a:effectLst/>
      </p:bgPr>
    </p:bg>
    <p:spTree>
      <p:nvGrpSpPr>
        <p:cNvPr id="1" name="Shape 15"/>
        <p:cNvGrpSpPr/>
        <p:nvPr/>
      </p:nvGrpSpPr>
      <p:grpSpPr>
        <a:xfrm>
          <a:off x="0" y="0"/>
          <a:ext cx="0" cy="0"/>
          <a:chOff x="0" y="0"/>
          <a:chExt cx="0" cy="0"/>
        </a:xfrm>
      </p:grpSpPr>
      <p:sp>
        <p:nvSpPr>
          <p:cNvPr id="16" name="Google Shape;16;p11"/>
          <p:cNvSpPr txBox="1"/>
          <p:nvPr/>
        </p:nvSpPr>
        <p:spPr>
          <a:xfrm>
            <a:off x="11107708" y="6342504"/>
            <a:ext cx="693701" cy="30777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fld id="{00000000-1234-1234-1234-123412341234}" type="slidenum">
              <a:rPr lang="it-IT" sz="1400" b="0" i="0">
                <a:solidFill>
                  <a:srgbClr val="5E777A"/>
                </a:solidFill>
                <a:latin typeface="Arial"/>
                <a:ea typeface="Arial"/>
                <a:cs typeface="Arial"/>
                <a:sym typeface="Arial"/>
              </a:rPr>
              <a:t>‹N›</a:t>
            </a:fld>
            <a:endParaRPr sz="1400" b="0" i="0">
              <a:solidFill>
                <a:srgbClr val="5E777A"/>
              </a:solidFill>
              <a:latin typeface="Arial"/>
              <a:ea typeface="Arial"/>
              <a:cs typeface="Arial"/>
              <a:sym typeface="Arial"/>
            </a:endParaRPr>
          </a:p>
        </p:txBody>
      </p:sp>
      <p:pic>
        <p:nvPicPr>
          <p:cNvPr id="17" name="Google Shape;17;p11"/>
          <p:cNvPicPr preferRelativeResize="0"/>
          <p:nvPr/>
        </p:nvPicPr>
        <p:blipFill rotWithShape="1">
          <a:blip r:embed="rId7">
            <a:alphaModFix/>
          </a:blip>
          <a:srcRect/>
          <a:stretch/>
        </p:blipFill>
        <p:spPr>
          <a:xfrm>
            <a:off x="10967829" y="316611"/>
            <a:ext cx="945747" cy="956617"/>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2"/>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58" r:id="rId1"/>
    <p:sldLayoutId id="2147483659" r:id="rId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a:blip r:embed="rId5">
            <a:alphaModFix/>
          </a:blip>
          <a:stretch>
            <a:fillRect/>
          </a:stretch>
        </a:blipFill>
        <a:effectLst/>
      </p:bgPr>
    </p:bg>
    <p:spTree>
      <p:nvGrpSpPr>
        <p:cNvPr id="1" name="Shape 35"/>
        <p:cNvGrpSpPr/>
        <p:nvPr/>
      </p:nvGrpSpPr>
      <p:grpSpPr>
        <a:xfrm>
          <a:off x="0" y="0"/>
          <a:ext cx="0" cy="0"/>
          <a:chOff x="0" y="0"/>
          <a:chExt cx="0" cy="0"/>
        </a:xfrm>
      </p:grpSpPr>
      <p:sp>
        <p:nvSpPr>
          <p:cNvPr id="36" name="Google Shape;36;p15"/>
          <p:cNvSpPr txBox="1"/>
          <p:nvPr/>
        </p:nvSpPr>
        <p:spPr>
          <a:xfrm>
            <a:off x="11107708" y="6342504"/>
            <a:ext cx="693701" cy="30777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fld id="{00000000-1234-1234-1234-123412341234}" type="slidenum">
              <a:rPr lang="it-IT" sz="1400" b="0" i="0">
                <a:solidFill>
                  <a:schemeClr val="lt1"/>
                </a:solidFill>
                <a:latin typeface="Arial"/>
                <a:ea typeface="Arial"/>
                <a:cs typeface="Arial"/>
                <a:sym typeface="Arial"/>
              </a:rPr>
              <a:t>‹N›</a:t>
            </a:fld>
            <a:endParaRPr sz="1400" b="0" i="0">
              <a:solidFill>
                <a:schemeClr val="lt1"/>
              </a:solidFill>
              <a:latin typeface="Arial"/>
              <a:ea typeface="Arial"/>
              <a:cs typeface="Arial"/>
              <a:sym typeface="Arial"/>
            </a:endParaRPr>
          </a:p>
        </p:txBody>
      </p:sp>
      <p:pic>
        <p:nvPicPr>
          <p:cNvPr id="37" name="Google Shape;37;p15"/>
          <p:cNvPicPr preferRelativeResize="0"/>
          <p:nvPr/>
        </p:nvPicPr>
        <p:blipFill rotWithShape="1">
          <a:blip r:embed="rId6">
            <a:alphaModFix/>
          </a:blip>
          <a:srcRect/>
          <a:stretch/>
        </p:blipFill>
        <p:spPr>
          <a:xfrm>
            <a:off x="10967829" y="316611"/>
            <a:ext cx="945746" cy="956617"/>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2" name="CasellaDiTesto 11">
            <a:extLst>
              <a:ext uri="{FF2B5EF4-FFF2-40B4-BE49-F238E27FC236}">
                <a16:creationId xmlns:a16="http://schemas.microsoft.com/office/drawing/2014/main" id="{680653EF-A7D8-8158-29C0-E53ED5B2D9EE}"/>
              </a:ext>
            </a:extLst>
          </p:cNvPr>
          <p:cNvSpPr txBox="1"/>
          <p:nvPr userDrawn="1"/>
        </p:nvSpPr>
        <p:spPr>
          <a:xfrm>
            <a:off x="11107708" y="6342504"/>
            <a:ext cx="693701" cy="307777"/>
          </a:xfrm>
          <a:prstGeom prst="rect">
            <a:avLst/>
          </a:prstGeom>
          <a:noFill/>
        </p:spPr>
        <p:txBody>
          <a:bodyPr wrap="square" rtlCol="0">
            <a:spAutoFit/>
          </a:bodyPr>
          <a:lstStyle/>
          <a:p>
            <a:pPr algn="ctr"/>
            <a:fld id="{CBAF33AE-882A-6247-9FFC-06EB04FAA1E8}" type="slidenum">
              <a:rPr lang="it-IT" sz="1400" b="0" i="0" smtClean="0">
                <a:solidFill>
                  <a:schemeClr val="bg1"/>
                </a:solidFill>
                <a:latin typeface="Arial" panose="020B0604020202020204" pitchFamily="34" charset="0"/>
              </a:rPr>
              <a:pPr algn="ctr"/>
              <a:t>‹N›</a:t>
            </a:fld>
            <a:endParaRPr lang="it-IT" sz="1400" b="0" i="0" dirty="0">
              <a:solidFill>
                <a:schemeClr val="bg1"/>
              </a:solidFill>
              <a:latin typeface="Arial" panose="020B0604020202020204" pitchFamily="34" charset="0"/>
            </a:endParaRPr>
          </a:p>
        </p:txBody>
      </p:sp>
      <p:pic>
        <p:nvPicPr>
          <p:cNvPr id="2" name="Immagine 8">
            <a:extLst>
              <a:ext uri="{FF2B5EF4-FFF2-40B4-BE49-F238E27FC236}">
                <a16:creationId xmlns:a16="http://schemas.microsoft.com/office/drawing/2014/main" id="{D5DFF71B-3F95-33B7-A436-A88F0BBA3938}"/>
              </a:ext>
            </a:extLst>
          </p:cNvPr>
          <p:cNvPicPr>
            <a:picLocks noChangeAspect="1"/>
          </p:cNvPicPr>
          <p:nvPr userDrawn="1"/>
        </p:nvPicPr>
        <p:blipFill>
          <a:blip r:embed="rId6">
            <a:extLst>
              <a:ext uri="{96DAC541-7B7A-43D3-8B79-37D633B846F1}">
                <asvg:svgBlip xmlns:asvg="http://schemas.microsoft.com/office/drawing/2016/SVG/main" r:embed="rId7"/>
              </a:ext>
            </a:extLst>
          </a:blip>
          <a:srcRect/>
          <a:stretch/>
        </p:blipFill>
        <p:spPr>
          <a:xfrm>
            <a:off x="10967829" y="316611"/>
            <a:ext cx="945746" cy="956617"/>
          </a:xfrm>
          <a:prstGeom prst="rect">
            <a:avLst/>
          </a:prstGeom>
        </p:spPr>
      </p:pic>
    </p:spTree>
    <p:extLst>
      <p:ext uri="{BB962C8B-B14F-4D97-AF65-F5344CB8AC3E}">
        <p14:creationId xmlns:p14="http://schemas.microsoft.com/office/powerpoint/2010/main" val="3600248085"/>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blipFill dpi="0" rotWithShape="1">
          <a:blip r:embed="rId6"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7B7A7A24-BACF-7779-3310-8384FAE1E620}"/>
              </a:ext>
            </a:extLst>
          </p:cNvPr>
          <p:cNvSpPr txBox="1"/>
          <p:nvPr userDrawn="1"/>
        </p:nvSpPr>
        <p:spPr>
          <a:xfrm>
            <a:off x="11107708" y="6342504"/>
            <a:ext cx="693701" cy="307777"/>
          </a:xfrm>
          <a:prstGeom prst="rect">
            <a:avLst/>
          </a:prstGeom>
          <a:noFill/>
        </p:spPr>
        <p:txBody>
          <a:bodyPr wrap="square" rtlCol="0">
            <a:spAutoFit/>
          </a:bodyPr>
          <a:lstStyle/>
          <a:p>
            <a:pPr algn="ctr"/>
            <a:fld id="{CBAF33AE-882A-6247-9FFC-06EB04FAA1E8}" type="slidenum">
              <a:rPr lang="it-IT" sz="1400" b="0" i="0" smtClean="0">
                <a:solidFill>
                  <a:srgbClr val="5E777A"/>
                </a:solidFill>
                <a:latin typeface="Arial" panose="020B0604020202020204" pitchFamily="34" charset="0"/>
                <a:cs typeface="Arial" panose="020B0604020202020204" pitchFamily="34" charset="0"/>
              </a:rPr>
              <a:pPr algn="ctr"/>
              <a:t>‹N›</a:t>
            </a:fld>
            <a:endParaRPr lang="it-IT" sz="1400" b="0" i="0" dirty="0">
              <a:solidFill>
                <a:srgbClr val="5E777A"/>
              </a:solidFill>
              <a:latin typeface="Arial" panose="020B0604020202020204" pitchFamily="34" charset="0"/>
              <a:cs typeface="Arial" panose="020B0604020202020204" pitchFamily="34" charset="0"/>
            </a:endParaRPr>
          </a:p>
        </p:txBody>
      </p:sp>
      <p:pic>
        <p:nvPicPr>
          <p:cNvPr id="9" name="Immagine 8">
            <a:extLst>
              <a:ext uri="{FF2B5EF4-FFF2-40B4-BE49-F238E27FC236}">
                <a16:creationId xmlns:a16="http://schemas.microsoft.com/office/drawing/2014/main" id="{DB6E6CF0-7475-453C-64DE-5869A7D60BE5}"/>
              </a:ext>
            </a:extLst>
          </p:cNvPr>
          <p:cNvPicPr>
            <a:picLocks noChangeAspect="1"/>
          </p:cNvPicPr>
          <p:nvPr userDrawn="1"/>
        </p:nvPicPr>
        <p:blipFill>
          <a:blip r:embed="rId7">
            <a:extLst>
              <a:ext uri="{96DAC541-7B7A-43D3-8B79-37D633B846F1}">
                <asvg:svgBlip xmlns:asvg="http://schemas.microsoft.com/office/drawing/2016/SVG/main" r:embed="rId8"/>
              </a:ext>
            </a:extLst>
          </a:blip>
          <a:srcRect/>
          <a:stretch/>
        </p:blipFill>
        <p:spPr>
          <a:xfrm>
            <a:off x="10967829" y="316611"/>
            <a:ext cx="945747" cy="956617"/>
          </a:xfrm>
          <a:prstGeom prst="rect">
            <a:avLst/>
          </a:prstGeom>
        </p:spPr>
      </p:pic>
    </p:spTree>
    <p:extLst>
      <p:ext uri="{BB962C8B-B14F-4D97-AF65-F5344CB8AC3E}">
        <p14:creationId xmlns:p14="http://schemas.microsoft.com/office/powerpoint/2010/main" val="1550516975"/>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4163930"/>
      </p:ext>
    </p:extLst>
  </p:cSld>
  <p:clrMap bg1="lt1" tx1="dk1" bg2="lt2" tx2="dk2" accent1="accent1" accent2="accent2" accent3="accent3" accent4="accent4" accent5="accent5" accent6="accent6" hlink="hlink" folHlink="folHlink"/>
  <p:sldLayoutIdLst>
    <p:sldLayoutId id="2147483674" r:id="rId1"/>
    <p:sldLayoutId id="2147483675" r:id="rId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2" name="CasellaDiTesto 11">
            <a:extLst>
              <a:ext uri="{FF2B5EF4-FFF2-40B4-BE49-F238E27FC236}">
                <a16:creationId xmlns:a16="http://schemas.microsoft.com/office/drawing/2014/main" id="{680653EF-A7D8-8158-29C0-E53ED5B2D9EE}"/>
              </a:ext>
            </a:extLst>
          </p:cNvPr>
          <p:cNvSpPr txBox="1"/>
          <p:nvPr userDrawn="1"/>
        </p:nvSpPr>
        <p:spPr>
          <a:xfrm>
            <a:off x="11107708" y="6342504"/>
            <a:ext cx="693701" cy="307777"/>
          </a:xfrm>
          <a:prstGeom prst="rect">
            <a:avLst/>
          </a:prstGeom>
          <a:noFill/>
        </p:spPr>
        <p:txBody>
          <a:bodyPr wrap="square" rtlCol="0">
            <a:spAutoFit/>
          </a:bodyPr>
          <a:lstStyle/>
          <a:p>
            <a:pPr algn="ctr"/>
            <a:fld id="{CBAF33AE-882A-6247-9FFC-06EB04FAA1E8}" type="slidenum">
              <a:rPr lang="it-IT" sz="1400" b="0" i="0" smtClean="0">
                <a:solidFill>
                  <a:schemeClr val="bg1"/>
                </a:solidFill>
                <a:latin typeface="Arial" panose="020B0604020202020204" pitchFamily="34" charset="0"/>
              </a:rPr>
              <a:pPr algn="ctr"/>
              <a:t>‹N›</a:t>
            </a:fld>
            <a:endParaRPr lang="it-IT" sz="1400" b="0" i="0" dirty="0">
              <a:solidFill>
                <a:schemeClr val="bg1"/>
              </a:solidFill>
              <a:latin typeface="Arial" panose="020B0604020202020204" pitchFamily="34" charset="0"/>
            </a:endParaRPr>
          </a:p>
        </p:txBody>
      </p:sp>
      <p:pic>
        <p:nvPicPr>
          <p:cNvPr id="2" name="Immagine 8">
            <a:extLst>
              <a:ext uri="{FF2B5EF4-FFF2-40B4-BE49-F238E27FC236}">
                <a16:creationId xmlns:a16="http://schemas.microsoft.com/office/drawing/2014/main" id="{E305C1E7-2CF5-0288-A93F-A8467741CA12}"/>
              </a:ext>
            </a:extLst>
          </p:cNvPr>
          <p:cNvPicPr>
            <a:picLocks noChangeAspect="1"/>
          </p:cNvPicPr>
          <p:nvPr userDrawn="1"/>
        </p:nvPicPr>
        <p:blipFill>
          <a:blip r:embed="rId6">
            <a:extLst>
              <a:ext uri="{96DAC541-7B7A-43D3-8B79-37D633B846F1}">
                <asvg:svgBlip xmlns:asvg="http://schemas.microsoft.com/office/drawing/2016/SVG/main" r:embed="rId7"/>
              </a:ext>
            </a:extLst>
          </a:blip>
          <a:srcRect/>
          <a:stretch/>
        </p:blipFill>
        <p:spPr>
          <a:xfrm>
            <a:off x="10967829" y="316611"/>
            <a:ext cx="945746" cy="956617"/>
          </a:xfrm>
          <a:prstGeom prst="rect">
            <a:avLst/>
          </a:prstGeom>
        </p:spPr>
      </p:pic>
    </p:spTree>
    <p:extLst>
      <p:ext uri="{BB962C8B-B14F-4D97-AF65-F5344CB8AC3E}">
        <p14:creationId xmlns:p14="http://schemas.microsoft.com/office/powerpoint/2010/main" val="3118670421"/>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2.png"/></Relationships>
</file>

<file path=ppt/slides/_rels/slide1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0.xml"/><Relationship Id="rId1" Type="http://schemas.openxmlformats.org/officeDocument/2006/relationships/slideLayout" Target="../slideLayouts/slideLayout4.xml"/><Relationship Id="rId5" Type="http://schemas.openxmlformats.org/officeDocument/2006/relationships/image" Target="../media/image27.png"/><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12.xml"/><Relationship Id="rId1" Type="http://schemas.openxmlformats.org/officeDocument/2006/relationships/slideLayout" Target="../slideLayouts/slideLayout8.xml"/><Relationship Id="rId6" Type="http://schemas.openxmlformats.org/officeDocument/2006/relationships/image" Target="../media/image32.jpg"/><Relationship Id="rId5" Type="http://schemas.openxmlformats.org/officeDocument/2006/relationships/image" Target="../media/image31.png"/><Relationship Id="rId4" Type="http://schemas.openxmlformats.org/officeDocument/2006/relationships/image" Target="../media/image30.png"/></Relationships>
</file>

<file path=ppt/slides/_rels/slide13.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14.xml"/><Relationship Id="rId1" Type="http://schemas.openxmlformats.org/officeDocument/2006/relationships/slideLayout" Target="../slideLayouts/slideLayout15.xml"/><Relationship Id="rId4" Type="http://schemas.openxmlformats.org/officeDocument/2006/relationships/image" Target="../media/image35.png"/></Relationships>
</file>

<file path=ppt/slides/_rels/slide1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2" Type="http://schemas.openxmlformats.org/officeDocument/2006/relationships/image" Target="../media/image36.jfif"/><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3" Type="http://schemas.openxmlformats.org/officeDocument/2006/relationships/image" Target="../media/image37.jfif"/><Relationship Id="rId2" Type="http://schemas.openxmlformats.org/officeDocument/2006/relationships/image" Target="../media/image36.jfif"/><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15.png"/></Relationships>
</file>

<file path=ppt/slides/_rels/slide20.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g"/><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15.xml"/><Relationship Id="rId1" Type="http://schemas.openxmlformats.org/officeDocument/2006/relationships/slideLayout" Target="../slideLayouts/slideLayout20.xml"/><Relationship Id="rId6" Type="http://schemas.openxmlformats.org/officeDocument/2006/relationships/image" Target="../media/image41.jpg"/><Relationship Id="rId5" Type="http://schemas.openxmlformats.org/officeDocument/2006/relationships/image" Target="../media/image31.png"/><Relationship Id="rId4" Type="http://schemas.openxmlformats.org/officeDocument/2006/relationships/image" Target="../media/image40.emf"/></Relationships>
</file>

<file path=ppt/slides/_rels/slide24.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18.png"/></Relationships>
</file>

<file path=ppt/slides/_rels/slide5.xml.rels><?xml version="1.0" encoding="UTF-8" standalone="yes"?>
<Relationships xmlns="http://schemas.openxmlformats.org/package/2006/relationships"><Relationship Id="rId8" Type="http://schemas.openxmlformats.org/officeDocument/2006/relationships/comments" Target="../comments/comment1.xml"/><Relationship Id="rId3" Type="http://schemas.openxmlformats.org/officeDocument/2006/relationships/image" Target="../media/image19.png"/><Relationship Id="rId7" Type="http://schemas.openxmlformats.org/officeDocument/2006/relationships/image" Target="../media/image21.pn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20.png"/><Relationship Id="rId5" Type="http://schemas.openxmlformats.org/officeDocument/2006/relationships/hyperlink" Target="http://drive.google.com/file/d/1zKhLj8AR3611ZNAS4bHhlg-0IWcLFaVo/view" TargetMode="External"/><Relationship Id="rId4" Type="http://schemas.openxmlformats.org/officeDocument/2006/relationships/image" Target="../media/image18.png"/></Relationships>
</file>

<file path=ppt/slides/_rels/slide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7.xml"/><Relationship Id="rId1" Type="http://schemas.openxmlformats.org/officeDocument/2006/relationships/slideLayout" Target="../slideLayouts/slideLayout4.xml"/><Relationship Id="rId5" Type="http://schemas.openxmlformats.org/officeDocument/2006/relationships/comments" Target="../comments/comment2.xml"/><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6"/>
        <p:cNvGrpSpPr/>
        <p:nvPr/>
      </p:nvGrpSpPr>
      <p:grpSpPr>
        <a:xfrm>
          <a:off x="0" y="0"/>
          <a:ext cx="0" cy="0"/>
          <a:chOff x="0" y="0"/>
          <a:chExt cx="0" cy="0"/>
        </a:xfrm>
      </p:grpSpPr>
      <p:pic>
        <p:nvPicPr>
          <p:cNvPr id="47" name="Google Shape;47;p1"/>
          <p:cNvPicPr preferRelativeResize="0"/>
          <p:nvPr/>
        </p:nvPicPr>
        <p:blipFill rotWithShape="1">
          <a:blip r:embed="rId3">
            <a:alphaModFix/>
          </a:blip>
          <a:srcRect/>
          <a:stretch/>
        </p:blipFill>
        <p:spPr>
          <a:xfrm>
            <a:off x="0" y="5571"/>
            <a:ext cx="12192000" cy="6846852"/>
          </a:xfrm>
          <a:prstGeom prst="rect">
            <a:avLst/>
          </a:prstGeom>
          <a:noFill/>
          <a:ln>
            <a:noFill/>
          </a:ln>
        </p:spPr>
      </p:pic>
      <p:sp>
        <p:nvSpPr>
          <p:cNvPr id="48" name="Google Shape;48;p1"/>
          <p:cNvSpPr txBox="1"/>
          <p:nvPr/>
        </p:nvSpPr>
        <p:spPr>
          <a:xfrm>
            <a:off x="4395800" y="5995725"/>
            <a:ext cx="5839800" cy="646500"/>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it-IT" sz="2000">
                <a:solidFill>
                  <a:srgbClr val="5E777A"/>
                </a:solidFill>
              </a:rPr>
              <a:t>Dr</a:t>
            </a:r>
            <a:r>
              <a:rPr lang="it-IT" sz="2000">
                <a:solidFill>
                  <a:srgbClr val="5E777A"/>
                </a:solidFill>
                <a:latin typeface="Arial"/>
                <a:ea typeface="Arial"/>
                <a:cs typeface="Arial"/>
                <a:sym typeface="Arial"/>
              </a:rPr>
              <a:t>. Vicky Rubini</a:t>
            </a:r>
            <a:br>
              <a:rPr lang="it-IT" sz="2000">
                <a:solidFill>
                  <a:srgbClr val="7BA7AD"/>
                </a:solidFill>
                <a:latin typeface="Arial"/>
                <a:ea typeface="Arial"/>
                <a:cs typeface="Arial"/>
                <a:sym typeface="Arial"/>
              </a:rPr>
            </a:br>
            <a:r>
              <a:rPr lang="it-IT" sz="1600">
                <a:solidFill>
                  <a:srgbClr val="7BA7AD"/>
                </a:solidFill>
              </a:rPr>
              <a:t>Emergency Medicine Intern </a:t>
            </a:r>
            <a:r>
              <a:rPr lang="it-IT" sz="1600">
                <a:solidFill>
                  <a:srgbClr val="7BA7AD"/>
                </a:solidFill>
                <a:latin typeface="Arial"/>
                <a:ea typeface="Arial"/>
                <a:cs typeface="Arial"/>
                <a:sym typeface="Arial"/>
              </a:rPr>
              <a:t>– Università Statale di Milano</a:t>
            </a:r>
            <a:endParaRPr/>
          </a:p>
        </p:txBody>
      </p:sp>
      <p:pic>
        <p:nvPicPr>
          <p:cNvPr id="49" name="Google Shape;49;p1" descr="Immagine che contiene testo, emblema, simbolo, moneta&#10;&#10;Descrizione generata automaticamente"/>
          <p:cNvPicPr preferRelativeResize="0"/>
          <p:nvPr/>
        </p:nvPicPr>
        <p:blipFill rotWithShape="1">
          <a:blip r:embed="rId4">
            <a:alphaModFix/>
          </a:blip>
          <a:srcRect/>
          <a:stretch/>
        </p:blipFill>
        <p:spPr>
          <a:xfrm>
            <a:off x="10427147" y="5814884"/>
            <a:ext cx="1491840" cy="1008000"/>
          </a:xfrm>
          <a:prstGeom prst="rect">
            <a:avLst/>
          </a:prstGeom>
          <a:noFill/>
          <a:ln>
            <a:noFill/>
          </a:ln>
        </p:spPr>
      </p:pic>
      <p:sp>
        <p:nvSpPr>
          <p:cNvPr id="50" name="Google Shape;50;p1"/>
          <p:cNvSpPr txBox="1"/>
          <p:nvPr/>
        </p:nvSpPr>
        <p:spPr>
          <a:xfrm>
            <a:off x="6095996" y="5210050"/>
            <a:ext cx="4208100" cy="646500"/>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it-IT" sz="2000">
                <a:solidFill>
                  <a:srgbClr val="5E777A"/>
                </a:solidFill>
              </a:rPr>
              <a:t> Dr. </a:t>
            </a:r>
            <a:r>
              <a:rPr lang="it-IT" sz="2000">
                <a:solidFill>
                  <a:srgbClr val="5E777A"/>
                </a:solidFill>
                <a:latin typeface="Arial"/>
                <a:ea typeface="Arial"/>
                <a:cs typeface="Arial"/>
                <a:sym typeface="Arial"/>
              </a:rPr>
              <a:t>Francesca D’Errico</a:t>
            </a:r>
            <a:br>
              <a:rPr lang="it-IT" sz="2000">
                <a:solidFill>
                  <a:srgbClr val="7BA7AD"/>
                </a:solidFill>
                <a:latin typeface="Arial"/>
                <a:ea typeface="Arial"/>
                <a:cs typeface="Arial"/>
                <a:sym typeface="Arial"/>
              </a:rPr>
            </a:br>
            <a:r>
              <a:rPr lang="it-IT" sz="1600">
                <a:solidFill>
                  <a:srgbClr val="7BA7AD"/>
                </a:solidFill>
              </a:rPr>
              <a:t>User Experience Designer – FBK</a:t>
            </a:r>
            <a:endParaRPr sz="1600">
              <a:solidFill>
                <a:srgbClr val="7BA7AD"/>
              </a:solidFill>
              <a:latin typeface="Arial"/>
              <a:ea typeface="Arial"/>
              <a:cs typeface="Arial"/>
              <a:sym typeface="Arial"/>
            </a:endParaRPr>
          </a:p>
        </p:txBody>
      </p:sp>
      <p:sp>
        <p:nvSpPr>
          <p:cNvPr id="51" name="Google Shape;51;p1"/>
          <p:cNvSpPr txBox="1">
            <a:spLocks noGrp="1"/>
          </p:cNvSpPr>
          <p:nvPr>
            <p:ph type="title"/>
          </p:nvPr>
        </p:nvSpPr>
        <p:spPr>
          <a:xfrm>
            <a:off x="719995" y="5210050"/>
            <a:ext cx="5376000" cy="978900"/>
          </a:xfrm>
          <a:prstGeom prst="rect">
            <a:avLst/>
          </a:prstGeom>
          <a:noFill/>
          <a:ln>
            <a:noFill/>
          </a:ln>
        </p:spPr>
        <p:txBody>
          <a:bodyPr spcFirstLastPara="1" wrap="square" lIns="91425" tIns="45700" rIns="91425" bIns="45700" anchor="t" anchorCtr="0">
            <a:spAutoFit/>
          </a:bodyPr>
          <a:lstStyle/>
          <a:p>
            <a:pPr marL="0" lvl="0" indent="0" algn="l" rtl="0">
              <a:lnSpc>
                <a:spcPct val="90000"/>
              </a:lnSpc>
              <a:spcBef>
                <a:spcPts val="0"/>
              </a:spcBef>
              <a:spcAft>
                <a:spcPts val="0"/>
              </a:spcAft>
              <a:buClr>
                <a:srgbClr val="FF6666"/>
              </a:buClr>
              <a:buSzPts val="3600"/>
              <a:buFont typeface="Arial"/>
              <a:buNone/>
            </a:pPr>
            <a:r>
              <a:rPr lang="it-IT" sz="3200" b="1">
                <a:solidFill>
                  <a:srgbClr val="FF6666"/>
                </a:solidFill>
              </a:rPr>
              <a:t>WHAT DO WE WANT FROM OUR ED-EHR</a:t>
            </a:r>
            <a:endParaRPr sz="3200" b="1">
              <a:solidFill>
                <a:srgbClr val="FF6666"/>
              </a:solidFill>
            </a:endParaRPr>
          </a:p>
        </p:txBody>
      </p:sp>
      <p:pic>
        <p:nvPicPr>
          <p:cNvPr id="52" name="Google Shape;52;p1"/>
          <p:cNvPicPr preferRelativeResize="0"/>
          <p:nvPr/>
        </p:nvPicPr>
        <p:blipFill>
          <a:blip r:embed="rId5">
            <a:alphaModFix/>
          </a:blip>
          <a:stretch>
            <a:fillRect/>
          </a:stretch>
        </p:blipFill>
        <p:spPr>
          <a:xfrm>
            <a:off x="10453063" y="5212900"/>
            <a:ext cx="1440000" cy="6408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pic>
        <p:nvPicPr>
          <p:cNvPr id="172" name="Google Shape;172;g32a421383ff_1_71"/>
          <p:cNvPicPr preferRelativeResize="0"/>
          <p:nvPr/>
        </p:nvPicPr>
        <p:blipFill>
          <a:blip r:embed="rId3">
            <a:alphaModFix/>
          </a:blip>
          <a:stretch>
            <a:fillRect/>
          </a:stretch>
        </p:blipFill>
        <p:spPr>
          <a:xfrm>
            <a:off x="4643328" y="417575"/>
            <a:ext cx="4459844" cy="3794349"/>
          </a:xfrm>
          <a:prstGeom prst="rect">
            <a:avLst/>
          </a:prstGeom>
          <a:noFill/>
          <a:ln w="19050" cap="flat" cmpd="sng">
            <a:solidFill>
              <a:srgbClr val="B5DAD1"/>
            </a:solidFill>
            <a:prstDash val="solid"/>
            <a:round/>
            <a:headEnd type="none" w="sm" len="sm"/>
            <a:tailEnd type="none" w="sm" len="sm"/>
          </a:ln>
        </p:spPr>
      </p:pic>
      <p:sp>
        <p:nvSpPr>
          <p:cNvPr id="173" name="Google Shape;173;g32a421383ff_1_71"/>
          <p:cNvSpPr txBox="1">
            <a:spLocks noGrp="1"/>
          </p:cNvSpPr>
          <p:nvPr>
            <p:ph type="title"/>
          </p:nvPr>
        </p:nvSpPr>
        <p:spPr>
          <a:xfrm>
            <a:off x="588238" y="417581"/>
            <a:ext cx="3626100" cy="16002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it-IT" b="1"/>
              <a:t>Examples of </a:t>
            </a:r>
            <a:r>
              <a:rPr lang="it-IT" b="1" i="1"/>
              <a:t>Most Used </a:t>
            </a:r>
            <a:endParaRPr b="1" i="1"/>
          </a:p>
          <a:p>
            <a:pPr marL="0" lvl="0" indent="0" algn="l" rtl="0">
              <a:spcBef>
                <a:spcPts val="0"/>
              </a:spcBef>
              <a:spcAft>
                <a:spcPts val="0"/>
              </a:spcAft>
              <a:buNone/>
            </a:pPr>
            <a:r>
              <a:rPr lang="it-IT" b="1" i="1"/>
              <a:t>&amp; Filters</a:t>
            </a:r>
            <a:endParaRPr b="1" i="1"/>
          </a:p>
        </p:txBody>
      </p:sp>
      <p:pic>
        <p:nvPicPr>
          <p:cNvPr id="174" name="Google Shape;174;g32a421383ff_1_71"/>
          <p:cNvPicPr preferRelativeResize="0"/>
          <p:nvPr/>
        </p:nvPicPr>
        <p:blipFill>
          <a:blip r:embed="rId4">
            <a:alphaModFix/>
          </a:blip>
          <a:stretch>
            <a:fillRect/>
          </a:stretch>
        </p:blipFill>
        <p:spPr>
          <a:xfrm rot="10800000" flipH="1">
            <a:off x="7431150" y="3194675"/>
            <a:ext cx="1379375" cy="1017238"/>
          </a:xfrm>
          <a:prstGeom prst="rect">
            <a:avLst/>
          </a:prstGeom>
          <a:noFill/>
          <a:ln>
            <a:noFill/>
          </a:ln>
        </p:spPr>
      </p:pic>
      <p:sp>
        <p:nvSpPr>
          <p:cNvPr id="175" name="Google Shape;175;g32a421383ff_1_71"/>
          <p:cNvSpPr txBox="1">
            <a:spLocks noGrp="1"/>
          </p:cNvSpPr>
          <p:nvPr>
            <p:ph type="body" idx="1"/>
          </p:nvPr>
        </p:nvSpPr>
        <p:spPr>
          <a:xfrm>
            <a:off x="8885725" y="3676950"/>
            <a:ext cx="2845200" cy="1200600"/>
          </a:xfrm>
          <a:prstGeom prst="rect">
            <a:avLst/>
          </a:prstGeom>
        </p:spPr>
        <p:txBody>
          <a:bodyPr spcFirstLastPara="1" wrap="square" lIns="91425" tIns="45700" rIns="91425" bIns="45700" anchor="t" anchorCtr="0">
            <a:spAutoFit/>
          </a:bodyPr>
          <a:lstStyle/>
          <a:p>
            <a:pPr marL="0" lvl="0" indent="0" algn="l" rtl="0">
              <a:lnSpc>
                <a:spcPct val="100000"/>
              </a:lnSpc>
              <a:spcBef>
                <a:spcPts val="1000"/>
              </a:spcBef>
              <a:spcAft>
                <a:spcPts val="0"/>
              </a:spcAft>
              <a:buNone/>
            </a:pPr>
            <a:r>
              <a:rPr lang="it-IT"/>
              <a:t>List of the Most Commonly Used Medications in </a:t>
            </a:r>
            <a:br>
              <a:rPr lang="it-IT"/>
            </a:br>
            <a:r>
              <a:rPr lang="it-IT"/>
              <a:t>the Hospital Facility</a:t>
            </a:r>
            <a:endParaRPr/>
          </a:p>
        </p:txBody>
      </p:sp>
      <p:pic>
        <p:nvPicPr>
          <p:cNvPr id="176" name="Google Shape;176;g32a421383ff_1_71"/>
          <p:cNvPicPr preferRelativeResize="0"/>
          <p:nvPr/>
        </p:nvPicPr>
        <p:blipFill rotWithShape="1">
          <a:blip r:embed="rId5">
            <a:alphaModFix/>
          </a:blip>
          <a:srcRect b="9909"/>
          <a:stretch/>
        </p:blipFill>
        <p:spPr>
          <a:xfrm>
            <a:off x="588250" y="5025950"/>
            <a:ext cx="10297800" cy="540000"/>
          </a:xfrm>
          <a:prstGeom prst="rect">
            <a:avLst/>
          </a:prstGeom>
          <a:noFill/>
          <a:ln w="9525" cap="flat" cmpd="sng">
            <a:solidFill>
              <a:srgbClr val="B5DAD1"/>
            </a:solidFill>
            <a:prstDash val="solid"/>
            <a:round/>
            <a:headEnd type="none" w="sm" len="sm"/>
            <a:tailEnd type="none" w="sm" len="sm"/>
          </a:ln>
        </p:spPr>
      </p:pic>
      <p:pic>
        <p:nvPicPr>
          <p:cNvPr id="177" name="Google Shape;177;g32a421383ff_1_71"/>
          <p:cNvPicPr preferRelativeResize="0"/>
          <p:nvPr/>
        </p:nvPicPr>
        <p:blipFill>
          <a:blip r:embed="rId4">
            <a:alphaModFix/>
          </a:blip>
          <a:stretch>
            <a:fillRect/>
          </a:stretch>
        </p:blipFill>
        <p:spPr>
          <a:xfrm rot="10800000" flipH="1">
            <a:off x="990525" y="5421025"/>
            <a:ext cx="986100" cy="727200"/>
          </a:xfrm>
          <a:prstGeom prst="rect">
            <a:avLst/>
          </a:prstGeom>
          <a:noFill/>
          <a:ln>
            <a:noFill/>
          </a:ln>
        </p:spPr>
      </p:pic>
      <p:sp>
        <p:nvSpPr>
          <p:cNvPr id="178" name="Google Shape;178;g32a421383ff_1_71"/>
          <p:cNvSpPr txBox="1">
            <a:spLocks noGrp="1"/>
          </p:cNvSpPr>
          <p:nvPr>
            <p:ph type="body" idx="1"/>
          </p:nvPr>
        </p:nvSpPr>
        <p:spPr>
          <a:xfrm>
            <a:off x="1976625" y="5782475"/>
            <a:ext cx="3497400" cy="646500"/>
          </a:xfrm>
          <a:prstGeom prst="rect">
            <a:avLst/>
          </a:prstGeom>
        </p:spPr>
        <p:txBody>
          <a:bodyPr spcFirstLastPara="1" wrap="square" lIns="91425" tIns="45700" rIns="91425" bIns="45700" anchor="t" anchorCtr="0">
            <a:spAutoFit/>
          </a:bodyPr>
          <a:lstStyle/>
          <a:p>
            <a:pPr marL="0" lvl="0" indent="0" algn="l" rtl="0">
              <a:lnSpc>
                <a:spcPct val="100000"/>
              </a:lnSpc>
              <a:spcBef>
                <a:spcPts val="1000"/>
              </a:spcBef>
              <a:spcAft>
                <a:spcPts val="0"/>
              </a:spcAft>
              <a:buNone/>
            </a:pPr>
            <a:r>
              <a:rPr lang="it-IT"/>
              <a:t>Possibility to filter which notes </a:t>
            </a:r>
            <a:br>
              <a:rPr lang="it-IT"/>
            </a:br>
            <a:r>
              <a:rPr lang="it-IT"/>
              <a:t>to view in the clinical diary</a:t>
            </a:r>
            <a:endParaRPr/>
          </a:p>
        </p:txBody>
      </p:sp>
      <p:pic>
        <p:nvPicPr>
          <p:cNvPr id="179" name="Google Shape;179;g32a421383ff_1_71"/>
          <p:cNvPicPr preferRelativeResize="0"/>
          <p:nvPr/>
        </p:nvPicPr>
        <p:blipFill>
          <a:blip r:embed="rId4">
            <a:alphaModFix/>
          </a:blip>
          <a:stretch>
            <a:fillRect/>
          </a:stretch>
        </p:blipFill>
        <p:spPr>
          <a:xfrm>
            <a:off x="7351775" y="1620000"/>
            <a:ext cx="1379375" cy="902150"/>
          </a:xfrm>
          <a:prstGeom prst="rect">
            <a:avLst/>
          </a:prstGeom>
          <a:noFill/>
          <a:ln>
            <a:noFill/>
          </a:ln>
        </p:spPr>
      </p:pic>
      <p:sp>
        <p:nvSpPr>
          <p:cNvPr id="180" name="Google Shape;180;g32a421383ff_1_71"/>
          <p:cNvSpPr txBox="1">
            <a:spLocks noGrp="1"/>
          </p:cNvSpPr>
          <p:nvPr>
            <p:ph type="body" idx="1"/>
          </p:nvPr>
        </p:nvSpPr>
        <p:spPr>
          <a:xfrm>
            <a:off x="8885725" y="1296750"/>
            <a:ext cx="2845200" cy="646500"/>
          </a:xfrm>
          <a:prstGeom prst="rect">
            <a:avLst/>
          </a:prstGeom>
        </p:spPr>
        <p:txBody>
          <a:bodyPr spcFirstLastPara="1" wrap="square" lIns="91425" tIns="45700" rIns="91425" bIns="45700" anchor="t" anchorCtr="0">
            <a:spAutoFit/>
          </a:bodyPr>
          <a:lstStyle/>
          <a:p>
            <a:pPr marL="0" lvl="0" indent="0" algn="l" rtl="0">
              <a:lnSpc>
                <a:spcPct val="100000"/>
              </a:lnSpc>
              <a:spcBef>
                <a:spcPts val="1000"/>
              </a:spcBef>
              <a:spcAft>
                <a:spcPts val="0"/>
              </a:spcAft>
              <a:buNone/>
            </a:pPr>
            <a:r>
              <a:rPr lang="it-IT"/>
              <a:t>Suggested combinations for selected drug</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7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7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pic>
        <p:nvPicPr>
          <p:cNvPr id="185" name="Google Shape;185;g32a421383ff_0_64"/>
          <p:cNvPicPr preferRelativeResize="0"/>
          <p:nvPr/>
        </p:nvPicPr>
        <p:blipFill>
          <a:blip r:embed="rId3">
            <a:alphaModFix/>
          </a:blip>
          <a:stretch>
            <a:fillRect/>
          </a:stretch>
        </p:blipFill>
        <p:spPr>
          <a:xfrm>
            <a:off x="720000" y="1043993"/>
            <a:ext cx="576000" cy="576000"/>
          </a:xfrm>
          <a:prstGeom prst="rect">
            <a:avLst/>
          </a:prstGeom>
          <a:noFill/>
          <a:ln>
            <a:noFill/>
          </a:ln>
        </p:spPr>
      </p:pic>
      <p:sp>
        <p:nvSpPr>
          <p:cNvPr id="186" name="Google Shape;186;g32a421383ff_0_64"/>
          <p:cNvSpPr txBox="1"/>
          <p:nvPr/>
        </p:nvSpPr>
        <p:spPr>
          <a:xfrm>
            <a:off x="5850009" y="1939593"/>
            <a:ext cx="6215700" cy="2447400"/>
          </a:xfrm>
          <a:prstGeom prst="rect">
            <a:avLst/>
          </a:prstGeom>
          <a:noFill/>
          <a:ln>
            <a:noFill/>
          </a:ln>
        </p:spPr>
        <p:txBody>
          <a:bodyPr spcFirstLastPara="1" wrap="square" lIns="91425" tIns="45700" rIns="91425" bIns="45700" anchor="t" anchorCtr="0">
            <a:spAutoFit/>
          </a:bodyPr>
          <a:lstStyle/>
          <a:p>
            <a:pPr marL="457200" lvl="0" indent="-342900" algn="l" rtl="0">
              <a:lnSpc>
                <a:spcPct val="150000"/>
              </a:lnSpc>
              <a:spcBef>
                <a:spcPts val="0"/>
              </a:spcBef>
              <a:spcAft>
                <a:spcPts val="0"/>
              </a:spcAft>
              <a:buClr>
                <a:srgbClr val="404040"/>
              </a:buClr>
              <a:buSzPts val="1800"/>
              <a:buChar char="●"/>
            </a:pPr>
            <a:r>
              <a:rPr lang="it-IT" sz="1800">
                <a:solidFill>
                  <a:srgbClr val="404040"/>
                </a:solidFill>
              </a:rPr>
              <a:t>Today vs yesterday</a:t>
            </a:r>
            <a:endParaRPr sz="1800">
              <a:solidFill>
                <a:srgbClr val="404040"/>
              </a:solidFill>
            </a:endParaRPr>
          </a:p>
          <a:p>
            <a:pPr marL="457200" lvl="0" indent="-342900" algn="l" rtl="0">
              <a:lnSpc>
                <a:spcPct val="150000"/>
              </a:lnSpc>
              <a:spcBef>
                <a:spcPts val="0"/>
              </a:spcBef>
              <a:spcAft>
                <a:spcPts val="0"/>
              </a:spcAft>
              <a:buClr>
                <a:srgbClr val="404040"/>
              </a:buClr>
              <a:buSzPts val="1800"/>
              <a:buChar char="●"/>
            </a:pPr>
            <a:r>
              <a:rPr lang="it-IT" sz="1800">
                <a:solidFill>
                  <a:srgbClr val="404040"/>
                </a:solidFill>
              </a:rPr>
              <a:t>My centre vs others</a:t>
            </a:r>
            <a:endParaRPr sz="1800">
              <a:solidFill>
                <a:srgbClr val="404040"/>
              </a:solidFill>
            </a:endParaRPr>
          </a:p>
          <a:p>
            <a:pPr marL="457200" lvl="0" indent="-342900" algn="l" rtl="0">
              <a:lnSpc>
                <a:spcPct val="150000"/>
              </a:lnSpc>
              <a:spcBef>
                <a:spcPts val="0"/>
              </a:spcBef>
              <a:spcAft>
                <a:spcPts val="0"/>
              </a:spcAft>
              <a:buClr>
                <a:srgbClr val="404040"/>
              </a:buClr>
              <a:buSzPts val="1800"/>
              <a:buChar char="●"/>
            </a:pPr>
            <a:r>
              <a:rPr lang="it-IT" sz="1800">
                <a:solidFill>
                  <a:srgbClr val="404040"/>
                </a:solidFill>
              </a:rPr>
              <a:t>CER (comparative effectiveness research)</a:t>
            </a:r>
            <a:endParaRPr sz="1800">
              <a:solidFill>
                <a:srgbClr val="404040"/>
              </a:solidFill>
            </a:endParaRPr>
          </a:p>
          <a:p>
            <a:pPr marL="457200" lvl="0" indent="-342900" algn="l" rtl="0">
              <a:lnSpc>
                <a:spcPct val="150000"/>
              </a:lnSpc>
              <a:spcBef>
                <a:spcPts val="0"/>
              </a:spcBef>
              <a:spcAft>
                <a:spcPts val="0"/>
              </a:spcAft>
              <a:buClr>
                <a:srgbClr val="404040"/>
              </a:buClr>
              <a:buSzPts val="1800"/>
              <a:buChar char="●"/>
            </a:pPr>
            <a:r>
              <a:rPr lang="it-IT" sz="1800">
                <a:solidFill>
                  <a:srgbClr val="404040"/>
                </a:solidFill>
              </a:rPr>
              <a:t>Randomization</a:t>
            </a:r>
            <a:endParaRPr sz="1800">
              <a:solidFill>
                <a:srgbClr val="404040"/>
              </a:solidFill>
            </a:endParaRPr>
          </a:p>
          <a:p>
            <a:pPr marL="457200" lvl="0" indent="-342900" algn="l" rtl="0">
              <a:lnSpc>
                <a:spcPct val="150000"/>
              </a:lnSpc>
              <a:spcBef>
                <a:spcPts val="0"/>
              </a:spcBef>
              <a:spcAft>
                <a:spcPts val="0"/>
              </a:spcAft>
              <a:buClr>
                <a:srgbClr val="404040"/>
              </a:buClr>
              <a:buSzPts val="1800"/>
              <a:buChar char="●"/>
            </a:pPr>
            <a:r>
              <a:rPr lang="it-IT" sz="1800">
                <a:solidFill>
                  <a:srgbClr val="404040"/>
                </a:solidFill>
              </a:rPr>
              <a:t>GDP (good clinical practice)</a:t>
            </a:r>
            <a:endParaRPr sz="1800">
              <a:solidFill>
                <a:srgbClr val="404040"/>
              </a:solidFill>
            </a:endParaRPr>
          </a:p>
          <a:p>
            <a:pPr marL="457200" lvl="0" indent="-342900" algn="l" rtl="0">
              <a:lnSpc>
                <a:spcPct val="150000"/>
              </a:lnSpc>
              <a:spcBef>
                <a:spcPts val="0"/>
              </a:spcBef>
              <a:spcAft>
                <a:spcPts val="0"/>
              </a:spcAft>
              <a:buClr>
                <a:srgbClr val="404040"/>
              </a:buClr>
              <a:buSzPts val="1800"/>
              <a:buChar char="●"/>
            </a:pPr>
            <a:r>
              <a:rPr lang="it-IT" sz="1800">
                <a:solidFill>
                  <a:srgbClr val="404040"/>
                </a:solidFill>
              </a:rPr>
              <a:t>GDPR (privacy) compliant</a:t>
            </a:r>
            <a:endParaRPr sz="1800">
              <a:solidFill>
                <a:srgbClr val="404040"/>
              </a:solidFill>
            </a:endParaRPr>
          </a:p>
        </p:txBody>
      </p:sp>
      <p:sp>
        <p:nvSpPr>
          <p:cNvPr id="187" name="Google Shape;187;g32a421383ff_0_64"/>
          <p:cNvSpPr txBox="1"/>
          <p:nvPr/>
        </p:nvSpPr>
        <p:spPr>
          <a:xfrm>
            <a:off x="1406003" y="1139698"/>
            <a:ext cx="6712200" cy="480300"/>
          </a:xfrm>
          <a:prstGeom prst="rect">
            <a:avLst/>
          </a:prstGeom>
          <a:noFill/>
          <a:ln>
            <a:noFill/>
          </a:ln>
        </p:spPr>
        <p:txBody>
          <a:bodyPr spcFirstLastPara="1" wrap="square" lIns="91425" tIns="45700" rIns="91425" bIns="45700" anchor="t" anchorCtr="0">
            <a:spAutoFit/>
          </a:bodyPr>
          <a:lstStyle/>
          <a:p>
            <a:pPr marL="0" lvl="0" indent="0" algn="l" rtl="0">
              <a:lnSpc>
                <a:spcPct val="90000"/>
              </a:lnSpc>
              <a:spcBef>
                <a:spcPts val="0"/>
              </a:spcBef>
              <a:spcAft>
                <a:spcPts val="0"/>
              </a:spcAft>
              <a:buClr>
                <a:schemeClr val="dk1"/>
              </a:buClr>
              <a:buSzPts val="1100"/>
              <a:buFont typeface="Arial"/>
              <a:buNone/>
            </a:pPr>
            <a:r>
              <a:rPr lang="it-IT" sz="2800" b="1" u="sng">
                <a:solidFill>
                  <a:srgbClr val="D69090"/>
                </a:solidFill>
              </a:rPr>
              <a:t>RESEARCH — πρόοδος</a:t>
            </a:r>
            <a:endParaRPr sz="2800" b="1" u="sng">
              <a:solidFill>
                <a:srgbClr val="D69090"/>
              </a:solidFill>
            </a:endParaRPr>
          </a:p>
        </p:txBody>
      </p:sp>
      <p:sp>
        <p:nvSpPr>
          <p:cNvPr id="188" name="Google Shape;188;g32a421383ff_0_64"/>
          <p:cNvSpPr txBox="1">
            <a:spLocks noGrp="1"/>
          </p:cNvSpPr>
          <p:nvPr>
            <p:ph type="title"/>
          </p:nvPr>
        </p:nvSpPr>
        <p:spPr>
          <a:xfrm>
            <a:off x="719988" y="358356"/>
            <a:ext cx="9504600" cy="535500"/>
          </a:xfrm>
          <a:prstGeom prst="rect">
            <a:avLst/>
          </a:prstGeom>
          <a:noFill/>
          <a:ln>
            <a:noFill/>
          </a:ln>
        </p:spPr>
        <p:txBody>
          <a:bodyPr spcFirstLastPara="1" wrap="square" lIns="91425" tIns="45700" rIns="91425" bIns="45700" anchor="t" anchorCtr="0">
            <a:spAutoFit/>
          </a:bodyPr>
          <a:lstStyle/>
          <a:p>
            <a:pPr marL="0" lvl="0" indent="0" algn="l" rtl="0">
              <a:lnSpc>
                <a:spcPct val="90000"/>
              </a:lnSpc>
              <a:spcBef>
                <a:spcPts val="0"/>
              </a:spcBef>
              <a:spcAft>
                <a:spcPts val="0"/>
              </a:spcAft>
              <a:buClr>
                <a:srgbClr val="FF6666"/>
              </a:buClr>
              <a:buSzPts val="3600"/>
              <a:buFont typeface="Arial"/>
              <a:buNone/>
            </a:pPr>
            <a:r>
              <a:rPr lang="it-IT" sz="3200" b="1"/>
              <a:t>WHAT DO WE WANT FROM OUR ED-EHR</a:t>
            </a:r>
            <a:endParaRPr sz="3200" b="1"/>
          </a:p>
        </p:txBody>
      </p:sp>
      <p:sp>
        <p:nvSpPr>
          <p:cNvPr id="189" name="Google Shape;189;g32a421383ff_0_64"/>
          <p:cNvSpPr txBox="1"/>
          <p:nvPr/>
        </p:nvSpPr>
        <p:spPr>
          <a:xfrm>
            <a:off x="5850001" y="5193575"/>
            <a:ext cx="5254200" cy="369300"/>
          </a:xfrm>
          <a:prstGeom prst="rect">
            <a:avLst/>
          </a:prstGeom>
          <a:noFill/>
          <a:ln>
            <a:noFill/>
          </a:ln>
        </p:spPr>
        <p:txBody>
          <a:bodyPr spcFirstLastPara="1" wrap="square" lIns="91425" tIns="45700" rIns="91425" bIns="45700" anchor="t" anchorCtr="0">
            <a:spAutoFit/>
          </a:bodyPr>
          <a:lstStyle/>
          <a:p>
            <a:pPr marL="457200" lvl="0" indent="-342900" algn="l" rtl="0">
              <a:lnSpc>
                <a:spcPct val="100000"/>
              </a:lnSpc>
              <a:spcBef>
                <a:spcPts val="0"/>
              </a:spcBef>
              <a:spcAft>
                <a:spcPts val="0"/>
              </a:spcAft>
              <a:buClr>
                <a:srgbClr val="404040"/>
              </a:buClr>
              <a:buSzPts val="1800"/>
              <a:buChar char="●"/>
            </a:pPr>
            <a:r>
              <a:rPr lang="it-IT" sz="1800">
                <a:solidFill>
                  <a:srgbClr val="404040"/>
                </a:solidFill>
              </a:rPr>
              <a:t>Ameliorement over time</a:t>
            </a:r>
            <a:endParaRPr sz="1800">
              <a:solidFill>
                <a:srgbClr val="404040"/>
              </a:solidFill>
            </a:endParaRPr>
          </a:p>
        </p:txBody>
      </p:sp>
      <p:sp>
        <p:nvSpPr>
          <p:cNvPr id="190" name="Google Shape;190;g32a421383ff_0_64"/>
          <p:cNvSpPr txBox="1">
            <a:spLocks noGrp="1"/>
          </p:cNvSpPr>
          <p:nvPr>
            <p:ph type="body" idx="2"/>
          </p:nvPr>
        </p:nvSpPr>
        <p:spPr>
          <a:xfrm>
            <a:off x="1007999" y="1939600"/>
            <a:ext cx="3832800" cy="1256100"/>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0"/>
              </a:spcAft>
              <a:buNone/>
            </a:pPr>
            <a:r>
              <a:rPr lang="it-IT" b="1">
                <a:solidFill>
                  <a:srgbClr val="7BA7AD"/>
                </a:solidFill>
              </a:rPr>
              <a:t>Comparison and </a:t>
            </a:r>
            <a:endParaRPr b="1">
              <a:solidFill>
                <a:srgbClr val="7BA7AD"/>
              </a:solidFill>
            </a:endParaRPr>
          </a:p>
          <a:p>
            <a:pPr marL="0" lvl="0" indent="0" algn="l" rtl="0">
              <a:spcBef>
                <a:spcPts val="0"/>
              </a:spcBef>
              <a:spcAft>
                <a:spcPts val="0"/>
              </a:spcAft>
              <a:buNone/>
            </a:pPr>
            <a:r>
              <a:rPr lang="it-IT" b="1">
                <a:solidFill>
                  <a:srgbClr val="7BA7AD"/>
                </a:solidFill>
              </a:rPr>
              <a:t>new evidence</a:t>
            </a:r>
            <a:endParaRPr b="1">
              <a:solidFill>
                <a:srgbClr val="7BA7AD"/>
              </a:solidFill>
            </a:endParaRPr>
          </a:p>
          <a:p>
            <a:pPr marL="0" lvl="0" indent="0" algn="l" rtl="0">
              <a:spcBef>
                <a:spcPts val="0"/>
              </a:spcBef>
              <a:spcAft>
                <a:spcPts val="0"/>
              </a:spcAft>
              <a:buNone/>
            </a:pPr>
            <a:endParaRPr b="1">
              <a:solidFill>
                <a:srgbClr val="7BA7AD"/>
              </a:solidFill>
            </a:endParaRPr>
          </a:p>
        </p:txBody>
      </p:sp>
      <p:sp>
        <p:nvSpPr>
          <p:cNvPr id="191" name="Google Shape;191;g32a421383ff_0_64"/>
          <p:cNvSpPr txBox="1">
            <a:spLocks noGrp="1"/>
          </p:cNvSpPr>
          <p:nvPr>
            <p:ph type="body" idx="2"/>
          </p:nvPr>
        </p:nvSpPr>
        <p:spPr>
          <a:xfrm>
            <a:off x="1007999" y="5082575"/>
            <a:ext cx="3832800" cy="868200"/>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0"/>
              </a:spcAft>
              <a:buClr>
                <a:srgbClr val="000000"/>
              </a:buClr>
              <a:buSzPts val="1100"/>
              <a:buFont typeface="Arial"/>
              <a:buNone/>
            </a:pPr>
            <a:r>
              <a:rPr lang="it-IT" b="1">
                <a:solidFill>
                  <a:srgbClr val="7BA7AD"/>
                </a:solidFill>
              </a:rPr>
              <a:t>Solid evidence </a:t>
            </a:r>
            <a:endParaRPr b="1">
              <a:solidFill>
                <a:srgbClr val="7BA7AD"/>
              </a:solidFill>
            </a:endParaRPr>
          </a:p>
          <a:p>
            <a:pPr marL="0" lvl="0" indent="0" algn="l" rtl="0">
              <a:spcBef>
                <a:spcPts val="0"/>
              </a:spcBef>
              <a:spcAft>
                <a:spcPts val="0"/>
              </a:spcAft>
              <a:buClr>
                <a:srgbClr val="000000"/>
              </a:buClr>
              <a:buSzPts val="1100"/>
              <a:buFont typeface="Arial"/>
              <a:buNone/>
            </a:pPr>
            <a:r>
              <a:rPr lang="it-IT" b="1">
                <a:solidFill>
                  <a:srgbClr val="7BA7AD"/>
                </a:solidFill>
              </a:rPr>
              <a:t>for policymakers</a:t>
            </a:r>
            <a:endParaRPr b="1">
              <a:solidFill>
                <a:srgbClr val="7BA7AD"/>
              </a:solidFill>
            </a:endParaRPr>
          </a:p>
        </p:txBody>
      </p:sp>
      <p:sp>
        <p:nvSpPr>
          <p:cNvPr id="192" name="Google Shape;192;g32a421383ff_0_64"/>
          <p:cNvSpPr txBox="1">
            <a:spLocks noGrp="1"/>
          </p:cNvSpPr>
          <p:nvPr>
            <p:ph type="body" idx="2"/>
          </p:nvPr>
        </p:nvSpPr>
        <p:spPr>
          <a:xfrm>
            <a:off x="432000" y="1939600"/>
            <a:ext cx="576000" cy="480300"/>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0"/>
              </a:spcAft>
              <a:buNone/>
            </a:pPr>
            <a:r>
              <a:rPr lang="it-IT" b="1">
                <a:solidFill>
                  <a:srgbClr val="7BA7AD"/>
                </a:solidFill>
              </a:rPr>
              <a:t>1.</a:t>
            </a:r>
            <a:endParaRPr b="1">
              <a:solidFill>
                <a:srgbClr val="7BA7AD"/>
              </a:solidFill>
            </a:endParaRPr>
          </a:p>
        </p:txBody>
      </p:sp>
      <p:sp>
        <p:nvSpPr>
          <p:cNvPr id="193" name="Google Shape;193;g32a421383ff_0_64"/>
          <p:cNvSpPr txBox="1">
            <a:spLocks noGrp="1"/>
          </p:cNvSpPr>
          <p:nvPr>
            <p:ph type="body" idx="2"/>
          </p:nvPr>
        </p:nvSpPr>
        <p:spPr>
          <a:xfrm>
            <a:off x="432000" y="5082575"/>
            <a:ext cx="576000" cy="480300"/>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0"/>
              </a:spcAft>
              <a:buNone/>
            </a:pPr>
            <a:r>
              <a:rPr lang="it-IT" b="1">
                <a:solidFill>
                  <a:srgbClr val="7BA7AD"/>
                </a:solidFill>
              </a:rPr>
              <a:t>2.</a:t>
            </a:r>
            <a:endParaRPr b="1">
              <a:solidFill>
                <a:srgbClr val="7BA7AD"/>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2"/>
                                        </p:tgtEl>
                                        <p:attrNameLst>
                                          <p:attrName>style.visibility</p:attrName>
                                        </p:attrNameLst>
                                      </p:cBhvr>
                                      <p:to>
                                        <p:strVal val="visible"/>
                                      </p:to>
                                    </p:set>
                                    <p:animEffect transition="in" filter="fade">
                                      <p:cBhvr>
                                        <p:cTn id="7" dur="1000"/>
                                        <p:tgtEl>
                                          <p:spTgt spid="192"/>
                                        </p:tgtEl>
                                      </p:cBhvr>
                                    </p:animEffect>
                                  </p:childTnLst>
                                </p:cTn>
                              </p:par>
                              <p:par>
                                <p:cTn id="8" presetID="10" presetClass="entr" presetSubtype="0" fill="hold" nodeType="withEffect">
                                  <p:stCondLst>
                                    <p:cond delay="0"/>
                                  </p:stCondLst>
                                  <p:childTnLst>
                                    <p:set>
                                      <p:cBhvr>
                                        <p:cTn id="9" dur="1" fill="hold">
                                          <p:stCondLst>
                                            <p:cond delay="0"/>
                                          </p:stCondLst>
                                        </p:cTn>
                                        <p:tgtEl>
                                          <p:spTgt spid="190"/>
                                        </p:tgtEl>
                                        <p:attrNameLst>
                                          <p:attrName>style.visibility</p:attrName>
                                        </p:attrNameLst>
                                      </p:cBhvr>
                                      <p:to>
                                        <p:strVal val="visible"/>
                                      </p:to>
                                    </p:set>
                                    <p:animEffect transition="in" filter="fade">
                                      <p:cBhvr>
                                        <p:cTn id="10" dur="1000"/>
                                        <p:tgtEl>
                                          <p:spTgt spid="19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86"/>
                                        </p:tgtEl>
                                        <p:attrNameLst>
                                          <p:attrName>style.visibility</p:attrName>
                                        </p:attrNameLst>
                                      </p:cBhvr>
                                      <p:to>
                                        <p:strVal val="visible"/>
                                      </p:to>
                                    </p:set>
                                    <p:animEffect transition="in" filter="fade">
                                      <p:cBhvr>
                                        <p:cTn id="15" dur="1000"/>
                                        <p:tgtEl>
                                          <p:spTgt spid="186"/>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93"/>
                                        </p:tgtEl>
                                        <p:attrNameLst>
                                          <p:attrName>style.visibility</p:attrName>
                                        </p:attrNameLst>
                                      </p:cBhvr>
                                      <p:to>
                                        <p:strVal val="visible"/>
                                      </p:to>
                                    </p:set>
                                    <p:animEffect transition="in" filter="fade">
                                      <p:cBhvr>
                                        <p:cTn id="20" dur="1000"/>
                                        <p:tgtEl>
                                          <p:spTgt spid="193"/>
                                        </p:tgtEl>
                                      </p:cBhvr>
                                    </p:animEffect>
                                  </p:childTnLst>
                                </p:cTn>
                              </p:par>
                              <p:par>
                                <p:cTn id="21" presetID="10" presetClass="entr" presetSubtype="0" fill="hold" nodeType="withEffect">
                                  <p:stCondLst>
                                    <p:cond delay="0"/>
                                  </p:stCondLst>
                                  <p:childTnLst>
                                    <p:set>
                                      <p:cBhvr>
                                        <p:cTn id="22" dur="1" fill="hold">
                                          <p:stCondLst>
                                            <p:cond delay="0"/>
                                          </p:stCondLst>
                                        </p:cTn>
                                        <p:tgtEl>
                                          <p:spTgt spid="191"/>
                                        </p:tgtEl>
                                        <p:attrNameLst>
                                          <p:attrName>style.visibility</p:attrName>
                                        </p:attrNameLst>
                                      </p:cBhvr>
                                      <p:to>
                                        <p:strVal val="visible"/>
                                      </p:to>
                                    </p:set>
                                    <p:animEffect transition="in" filter="fade">
                                      <p:cBhvr>
                                        <p:cTn id="23" dur="1000"/>
                                        <p:tgtEl>
                                          <p:spTgt spid="191"/>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89"/>
                                        </p:tgtEl>
                                        <p:attrNameLst>
                                          <p:attrName>style.visibility</p:attrName>
                                        </p:attrNameLst>
                                      </p:cBhvr>
                                      <p:to>
                                        <p:strVal val="visible"/>
                                      </p:to>
                                    </p:set>
                                    <p:animEffect transition="in" filter="fade">
                                      <p:cBhvr>
                                        <p:cTn id="28" dur="1000"/>
                                        <p:tgtEl>
                                          <p:spTgt spid="1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a:blip r:embed="rId3">
            <a:alphaModFix amt="89000"/>
          </a:blip>
          <a:stretch>
            <a:fillRect/>
          </a:stretch>
        </a:blipFill>
        <a:effectLst/>
      </p:bgPr>
    </p:bg>
    <p:spTree>
      <p:nvGrpSpPr>
        <p:cNvPr id="1" name="Shape 198"/>
        <p:cNvGrpSpPr/>
        <p:nvPr/>
      </p:nvGrpSpPr>
      <p:grpSpPr>
        <a:xfrm>
          <a:off x="0" y="0"/>
          <a:ext cx="0" cy="0"/>
          <a:chOff x="0" y="0"/>
          <a:chExt cx="0" cy="0"/>
        </a:xfrm>
      </p:grpSpPr>
      <p:pic>
        <p:nvPicPr>
          <p:cNvPr id="199" name="Google Shape;199;p7"/>
          <p:cNvPicPr preferRelativeResize="0"/>
          <p:nvPr/>
        </p:nvPicPr>
        <p:blipFill rotWithShape="1">
          <a:blip r:embed="rId4">
            <a:alphaModFix/>
          </a:blip>
          <a:srcRect l="-30320" t="-786" r="-6131" b="52653"/>
          <a:stretch/>
        </p:blipFill>
        <p:spPr>
          <a:xfrm>
            <a:off x="225287" y="2490445"/>
            <a:ext cx="11046546" cy="4367555"/>
          </a:xfrm>
          <a:prstGeom prst="rect">
            <a:avLst/>
          </a:prstGeom>
          <a:noFill/>
          <a:ln>
            <a:noFill/>
          </a:ln>
        </p:spPr>
      </p:pic>
      <p:sp>
        <p:nvSpPr>
          <p:cNvPr id="200" name="Google Shape;200;p7"/>
          <p:cNvSpPr txBox="1"/>
          <p:nvPr/>
        </p:nvSpPr>
        <p:spPr>
          <a:xfrm>
            <a:off x="7726017" y="2459029"/>
            <a:ext cx="4280452" cy="175432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it-IT" sz="3600">
                <a:solidFill>
                  <a:srgbClr val="5E777A"/>
                </a:solidFill>
                <a:latin typeface="Arial"/>
                <a:ea typeface="Arial"/>
                <a:cs typeface="Arial"/>
                <a:sym typeface="Arial"/>
              </a:rPr>
              <a:t>THANK YOU</a:t>
            </a:r>
            <a:endParaRPr/>
          </a:p>
          <a:p>
            <a:pPr marL="0" marR="0" lvl="0" indent="0" algn="l" rtl="0">
              <a:spcBef>
                <a:spcPts val="0"/>
              </a:spcBef>
              <a:spcAft>
                <a:spcPts val="0"/>
              </a:spcAft>
              <a:buNone/>
            </a:pPr>
            <a:r>
              <a:rPr lang="it-IT" sz="3600">
                <a:solidFill>
                  <a:srgbClr val="7BA7AD"/>
                </a:solidFill>
                <a:latin typeface="Arial"/>
                <a:ea typeface="Arial"/>
                <a:cs typeface="Arial"/>
                <a:sym typeface="Arial"/>
              </a:rPr>
              <a:t>FOR YOUR</a:t>
            </a:r>
            <a:endParaRPr/>
          </a:p>
          <a:p>
            <a:pPr marL="0" marR="0" lvl="0" indent="0" algn="l" rtl="0">
              <a:spcBef>
                <a:spcPts val="0"/>
              </a:spcBef>
              <a:spcAft>
                <a:spcPts val="0"/>
              </a:spcAft>
              <a:buNone/>
            </a:pPr>
            <a:r>
              <a:rPr lang="it-IT" sz="3600">
                <a:solidFill>
                  <a:srgbClr val="7BA7AD"/>
                </a:solidFill>
                <a:latin typeface="Arial"/>
                <a:ea typeface="Arial"/>
                <a:cs typeface="Arial"/>
                <a:sym typeface="Arial"/>
              </a:rPr>
              <a:t>ATTENTION</a:t>
            </a:r>
            <a:endParaRPr/>
          </a:p>
        </p:txBody>
      </p:sp>
      <p:sp>
        <p:nvSpPr>
          <p:cNvPr id="201" name="Google Shape;201;p7"/>
          <p:cNvSpPr txBox="1"/>
          <p:nvPr/>
        </p:nvSpPr>
        <p:spPr>
          <a:xfrm>
            <a:off x="7726017" y="4411760"/>
            <a:ext cx="4280452"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it-IT" sz="1800">
                <a:solidFill>
                  <a:srgbClr val="FF6666"/>
                </a:solidFill>
                <a:latin typeface="Arial"/>
                <a:ea typeface="Arial"/>
                <a:cs typeface="Arial"/>
                <a:sym typeface="Arial"/>
              </a:rPr>
              <a:t>ecream@marionegri.it</a:t>
            </a:r>
            <a:endParaRPr/>
          </a:p>
        </p:txBody>
      </p:sp>
      <p:pic>
        <p:nvPicPr>
          <p:cNvPr id="202" name="Google Shape;202;p7"/>
          <p:cNvPicPr preferRelativeResize="0"/>
          <p:nvPr/>
        </p:nvPicPr>
        <p:blipFill rotWithShape="1">
          <a:blip r:embed="rId5">
            <a:alphaModFix/>
          </a:blip>
          <a:srcRect/>
          <a:stretch/>
        </p:blipFill>
        <p:spPr>
          <a:xfrm>
            <a:off x="573707" y="535646"/>
            <a:ext cx="3282675" cy="1146688"/>
          </a:xfrm>
          <a:prstGeom prst="rect">
            <a:avLst/>
          </a:prstGeom>
          <a:noFill/>
          <a:ln>
            <a:noFill/>
          </a:ln>
        </p:spPr>
      </p:pic>
      <p:pic>
        <p:nvPicPr>
          <p:cNvPr id="203" name="Google Shape;203;p7" descr="Immagine che contiene dipinto, Vernice acrilica, disegno, Arti visive&#10;&#10;Descrizione generata automaticamente"/>
          <p:cNvPicPr preferRelativeResize="0"/>
          <p:nvPr/>
        </p:nvPicPr>
        <p:blipFill rotWithShape="1">
          <a:blip r:embed="rId6">
            <a:alphaModFix/>
          </a:blip>
          <a:srcRect/>
          <a:stretch/>
        </p:blipFill>
        <p:spPr>
          <a:xfrm>
            <a:off x="185531" y="1775352"/>
            <a:ext cx="3282675" cy="3307295"/>
          </a:xfrm>
          <a:prstGeom prst="rect">
            <a:avLst/>
          </a:prstGeom>
          <a:noFill/>
          <a:ln>
            <a:noFill/>
          </a:ln>
        </p:spPr>
      </p:pic>
      <p:sp>
        <p:nvSpPr>
          <p:cNvPr id="204" name="Google Shape;204;p7"/>
          <p:cNvSpPr txBox="1"/>
          <p:nvPr/>
        </p:nvSpPr>
        <p:spPr>
          <a:xfrm>
            <a:off x="185531" y="5175665"/>
            <a:ext cx="2826300" cy="9234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it-IT" sz="1800" i="1" strike="noStrike">
                <a:solidFill>
                  <a:srgbClr val="404040"/>
                </a:solidFill>
              </a:rPr>
              <a:t>«The sick girl»</a:t>
            </a:r>
            <a:endParaRPr sz="1800" i="1">
              <a:solidFill>
                <a:srgbClr val="404040"/>
              </a:solidFill>
            </a:endParaRPr>
          </a:p>
          <a:p>
            <a:pPr marL="0" marR="0" lvl="0" indent="0" algn="l" rtl="0">
              <a:spcBef>
                <a:spcPts val="0"/>
              </a:spcBef>
              <a:spcAft>
                <a:spcPts val="0"/>
              </a:spcAft>
              <a:buNone/>
            </a:pPr>
            <a:r>
              <a:rPr lang="it-IT" sz="1800" i="1" strike="noStrike">
                <a:solidFill>
                  <a:srgbClr val="404040"/>
                </a:solidFill>
              </a:rPr>
              <a:t>Edvard Munch,</a:t>
            </a:r>
            <a:r>
              <a:rPr lang="it-IT" sz="1800" i="1">
                <a:solidFill>
                  <a:srgbClr val="404040"/>
                </a:solidFill>
              </a:rPr>
              <a:t> 1885</a:t>
            </a:r>
            <a:br>
              <a:rPr lang="it-IT" sz="1800" i="1">
                <a:solidFill>
                  <a:srgbClr val="404040"/>
                </a:solidFill>
              </a:rPr>
            </a:br>
            <a:r>
              <a:rPr lang="it-IT" sz="1800" i="1">
                <a:solidFill>
                  <a:srgbClr val="404040"/>
                </a:solidFill>
              </a:rPr>
              <a:t>Oslo National Museum</a:t>
            </a:r>
            <a:endParaRPr sz="1800" i="1">
              <a:solidFill>
                <a:srgbClr val="404040"/>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pic>
        <p:nvPicPr>
          <p:cNvPr id="209" name="Google Shape;209;p8" descr="Immagine che contiene testo, schermata, Carattere, logo&#10;&#10;Descrizione generata automaticamente"/>
          <p:cNvPicPr preferRelativeResize="0"/>
          <p:nvPr/>
        </p:nvPicPr>
        <p:blipFill rotWithShape="1">
          <a:blip r:embed="rId3">
            <a:alphaModFix/>
          </a:blip>
          <a:srcRect/>
          <a:stretch/>
        </p:blipFill>
        <p:spPr>
          <a:xfrm>
            <a:off x="0" y="5572"/>
            <a:ext cx="12201924" cy="6852428"/>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7196C31-67C9-531C-CE54-42080E34465B}"/>
              </a:ext>
            </a:extLst>
          </p:cNvPr>
          <p:cNvSpPr>
            <a:spLocks noGrp="1"/>
          </p:cNvSpPr>
          <p:nvPr>
            <p:ph type="title"/>
          </p:nvPr>
        </p:nvSpPr>
        <p:spPr/>
        <p:txBody>
          <a:bodyPr/>
          <a:lstStyle/>
          <a:p>
            <a:endParaRPr lang="it-IT"/>
          </a:p>
        </p:txBody>
      </p:sp>
    </p:spTree>
    <p:extLst>
      <p:ext uri="{BB962C8B-B14F-4D97-AF65-F5344CB8AC3E}">
        <p14:creationId xmlns:p14="http://schemas.microsoft.com/office/powerpoint/2010/main" val="21407308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6D8EE3D1-33C4-F66F-9BBA-7382915B93CF}"/>
              </a:ext>
            </a:extLst>
          </p:cNvPr>
          <p:cNvPicPr>
            <a:picLocks noChangeAspect="1"/>
          </p:cNvPicPr>
          <p:nvPr/>
        </p:nvPicPr>
        <p:blipFill>
          <a:blip r:embed="rId3"/>
          <a:srcRect/>
          <a:stretch/>
        </p:blipFill>
        <p:spPr>
          <a:xfrm>
            <a:off x="0" y="11146"/>
            <a:ext cx="12191999" cy="6846854"/>
          </a:xfrm>
          <a:prstGeom prst="rect">
            <a:avLst/>
          </a:prstGeom>
        </p:spPr>
      </p:pic>
      <p:sp>
        <p:nvSpPr>
          <p:cNvPr id="5" name="CasellaDiTesto 4">
            <a:extLst>
              <a:ext uri="{FF2B5EF4-FFF2-40B4-BE49-F238E27FC236}">
                <a16:creationId xmlns:a16="http://schemas.microsoft.com/office/drawing/2014/main" id="{73AB6844-6618-9370-8B7A-6CB35E7146BA}"/>
              </a:ext>
            </a:extLst>
          </p:cNvPr>
          <p:cNvSpPr txBox="1"/>
          <p:nvPr/>
        </p:nvSpPr>
        <p:spPr>
          <a:xfrm>
            <a:off x="480060" y="5187552"/>
            <a:ext cx="4794139" cy="150810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36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PHYSICAL EXAMINATION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2000" b="0" i="0" u="none" strike="noStrike" kern="1200" cap="none" spc="0" normalizeH="0" baseline="0" noProof="0" dirty="0">
              <a:ln>
                <a:noFill/>
              </a:ln>
              <a:solidFill>
                <a:srgbClr val="7BA7AD"/>
              </a:solidFill>
              <a:effectLst/>
              <a:uLnTx/>
              <a:uFillTx/>
              <a:latin typeface="Arial" panose="020B0604020202020204" pitchFamily="34" charset="0"/>
              <a:ea typeface="+mn-ea"/>
              <a:cs typeface="Arial" panose="020B0604020202020204" pitchFamily="34" charset="0"/>
            </a:endParaRPr>
          </a:p>
        </p:txBody>
      </p:sp>
      <p:sp>
        <p:nvSpPr>
          <p:cNvPr id="2" name="CasellaDiTesto 1">
            <a:extLst>
              <a:ext uri="{FF2B5EF4-FFF2-40B4-BE49-F238E27FC236}">
                <a16:creationId xmlns:a16="http://schemas.microsoft.com/office/drawing/2014/main" id="{9CB51EC0-30CE-7E1A-67B3-12017B7A0D6E}"/>
              </a:ext>
            </a:extLst>
          </p:cNvPr>
          <p:cNvSpPr txBox="1"/>
          <p:nvPr/>
        </p:nvSpPr>
        <p:spPr>
          <a:xfrm>
            <a:off x="3983934" y="5995719"/>
            <a:ext cx="6251713" cy="64633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it-IT" sz="2000" b="0" i="0" u="none" strike="noStrike" kern="1200" cap="none" spc="0" normalizeH="0" baseline="0" noProof="0" dirty="0">
                <a:ln>
                  <a:noFill/>
                </a:ln>
                <a:solidFill>
                  <a:srgbClr val="5E777A"/>
                </a:solidFill>
                <a:effectLst/>
                <a:uLnTx/>
                <a:uFillTx/>
                <a:latin typeface="Arial" panose="020B0604020202020204" pitchFamily="34" charset="0"/>
                <a:ea typeface="+mn-ea"/>
                <a:cs typeface="Arial" panose="020B0604020202020204" pitchFamily="34" charset="0"/>
              </a:rPr>
              <a:t>Dott. Vicky Rubini</a:t>
            </a:r>
            <a:br>
              <a:rPr kumimoji="0" lang="it-IT" sz="2000" b="0" i="0" u="none" strike="noStrike" kern="1200" cap="none" spc="0" normalizeH="0" baseline="0" noProof="0" dirty="0">
                <a:ln>
                  <a:noFill/>
                </a:ln>
                <a:solidFill>
                  <a:srgbClr val="7BA7AD"/>
                </a:solidFill>
                <a:effectLst/>
                <a:uLnTx/>
                <a:uFillTx/>
                <a:latin typeface="Arial" panose="020B0604020202020204" pitchFamily="34" charset="0"/>
                <a:ea typeface="+mn-ea"/>
                <a:cs typeface="Arial" panose="020B0604020202020204" pitchFamily="34" charset="0"/>
              </a:rPr>
            </a:br>
            <a:r>
              <a:rPr kumimoji="0" lang="it-IT" sz="1600" b="0" i="0" u="none" strike="noStrike" kern="1200" cap="none" spc="0" normalizeH="0" baseline="0" noProof="0" dirty="0">
                <a:ln>
                  <a:noFill/>
                </a:ln>
                <a:solidFill>
                  <a:srgbClr val="7BA7AD"/>
                </a:solidFill>
                <a:effectLst/>
                <a:uLnTx/>
                <a:uFillTx/>
                <a:latin typeface="Arial" panose="020B0604020202020204" pitchFamily="34" charset="0"/>
                <a:ea typeface="+mn-ea"/>
                <a:cs typeface="Arial" panose="020B0604020202020204" pitchFamily="34" charset="0"/>
              </a:rPr>
              <a:t>Emergency Medicine Inter – Università Statale di Milano</a:t>
            </a:r>
          </a:p>
        </p:txBody>
      </p:sp>
      <p:pic>
        <p:nvPicPr>
          <p:cNvPr id="4" name="Immagine 3" descr="Immagine che contiene testo, emblema, simbolo, moneta&#10;&#10;Descrizione generata automaticamente">
            <a:extLst>
              <a:ext uri="{FF2B5EF4-FFF2-40B4-BE49-F238E27FC236}">
                <a16:creationId xmlns:a16="http://schemas.microsoft.com/office/drawing/2014/main" id="{880748DD-FE36-2921-AFA1-4939F76B273B}"/>
              </a:ext>
            </a:extLst>
          </p:cNvPr>
          <p:cNvPicPr>
            <a:picLocks noChangeAspect="1"/>
          </p:cNvPicPr>
          <p:nvPr/>
        </p:nvPicPr>
        <p:blipFill>
          <a:blip r:embed="rId4"/>
          <a:stretch>
            <a:fillRect/>
          </a:stretch>
        </p:blipFill>
        <p:spPr>
          <a:xfrm>
            <a:off x="10235647" y="5702484"/>
            <a:ext cx="1819692" cy="1226993"/>
          </a:xfrm>
          <a:prstGeom prst="rect">
            <a:avLst/>
          </a:prstGeom>
        </p:spPr>
      </p:pic>
    </p:spTree>
    <p:extLst>
      <p:ext uri="{BB962C8B-B14F-4D97-AF65-F5344CB8AC3E}">
        <p14:creationId xmlns:p14="http://schemas.microsoft.com/office/powerpoint/2010/main" val="40391282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60F481B-B67D-877C-138E-C12EE0455C36}"/>
              </a:ext>
            </a:extLst>
          </p:cNvPr>
          <p:cNvSpPr>
            <a:spLocks noGrp="1"/>
          </p:cNvSpPr>
          <p:nvPr>
            <p:ph type="title"/>
          </p:nvPr>
        </p:nvSpPr>
        <p:spPr>
          <a:xfrm>
            <a:off x="3201313" y="672762"/>
            <a:ext cx="7652792" cy="1600200"/>
          </a:xfrm>
        </p:spPr>
        <p:txBody>
          <a:bodyPr/>
          <a:lstStyle/>
          <a:p>
            <a:r>
              <a:rPr lang="it-IT" dirty="0"/>
              <a:t>WORK IN PROGRESS</a:t>
            </a:r>
          </a:p>
        </p:txBody>
      </p:sp>
      <p:sp>
        <p:nvSpPr>
          <p:cNvPr id="4" name="Segnaposto contenuto 3">
            <a:extLst>
              <a:ext uri="{FF2B5EF4-FFF2-40B4-BE49-F238E27FC236}">
                <a16:creationId xmlns:a16="http://schemas.microsoft.com/office/drawing/2014/main" id="{978D9969-1B29-BCAB-1A47-66F0DB894229}"/>
              </a:ext>
            </a:extLst>
          </p:cNvPr>
          <p:cNvSpPr>
            <a:spLocks noGrp="1"/>
          </p:cNvSpPr>
          <p:nvPr>
            <p:ph idx="10"/>
          </p:nvPr>
        </p:nvSpPr>
        <p:spPr>
          <a:xfrm>
            <a:off x="1208100" y="2652124"/>
            <a:ext cx="11639219" cy="5138807"/>
          </a:xfrm>
        </p:spPr>
        <p:txBody>
          <a:bodyPr/>
          <a:lstStyle/>
          <a:p>
            <a:pPr marL="0" indent="0">
              <a:buNone/>
            </a:pPr>
            <a:r>
              <a:rPr lang="it-IT" dirty="0"/>
              <a:t>https://ecream-dev.fbk.eu/er-dashboard-prototype/</a:t>
            </a:r>
          </a:p>
        </p:txBody>
      </p:sp>
      <p:graphicFrame>
        <p:nvGraphicFramePr>
          <p:cNvPr id="6" name="Grafico 5">
            <a:extLst>
              <a:ext uri="{FF2B5EF4-FFF2-40B4-BE49-F238E27FC236}">
                <a16:creationId xmlns:a16="http://schemas.microsoft.com/office/drawing/2014/main" id="{9C97A95D-3A56-67D0-4BE6-EC157C9D43AB}"/>
              </a:ext>
            </a:extLst>
          </p:cNvPr>
          <p:cNvGraphicFramePr/>
          <p:nvPr/>
        </p:nvGraphicFramePr>
        <p:xfrm>
          <a:off x="7300291" y="2272962"/>
          <a:ext cx="4517656" cy="294856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9109686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olo 7">
            <a:extLst>
              <a:ext uri="{FF2B5EF4-FFF2-40B4-BE49-F238E27FC236}">
                <a16:creationId xmlns:a16="http://schemas.microsoft.com/office/drawing/2014/main" id="{66579048-9969-0DF9-CED5-F9D37632F694}"/>
              </a:ext>
            </a:extLst>
          </p:cNvPr>
          <p:cNvSpPr>
            <a:spLocks noGrp="1"/>
          </p:cNvSpPr>
          <p:nvPr>
            <p:ph type="title"/>
          </p:nvPr>
        </p:nvSpPr>
        <p:spPr>
          <a:xfrm>
            <a:off x="588238" y="417580"/>
            <a:ext cx="9374469" cy="3654690"/>
          </a:xfrm>
        </p:spPr>
        <p:txBody>
          <a:bodyPr/>
          <a:lstStyle/>
          <a:p>
            <a:r>
              <a:rPr lang="it-IT" dirty="0"/>
              <a:t>Mr. </a:t>
            </a:r>
            <a:r>
              <a:rPr lang="it-IT" dirty="0" err="1"/>
              <a:t>Leonidas</a:t>
            </a:r>
            <a:r>
              <a:rPr lang="it-IT" dirty="0"/>
              <a:t> </a:t>
            </a:r>
            <a:r>
              <a:rPr lang="it-IT" sz="2800" dirty="0">
                <a:solidFill>
                  <a:schemeClr val="tx1"/>
                </a:solidFill>
              </a:rPr>
              <a:t>63 </a:t>
            </a:r>
            <a:r>
              <a:rPr lang="it-IT" sz="2800" dirty="0" err="1">
                <a:solidFill>
                  <a:schemeClr val="tx1"/>
                </a:solidFill>
              </a:rPr>
              <a:t>yo</a:t>
            </a:r>
            <a:r>
              <a:rPr lang="it-IT" sz="2800" dirty="0">
                <a:solidFill>
                  <a:schemeClr val="tx1"/>
                </a:solidFill>
              </a:rPr>
              <a:t> | </a:t>
            </a:r>
            <a:r>
              <a:rPr lang="it-IT" sz="2800" dirty="0" err="1">
                <a:solidFill>
                  <a:schemeClr val="tx1"/>
                </a:solidFill>
              </a:rPr>
              <a:t>Painful</a:t>
            </a:r>
            <a:r>
              <a:rPr lang="it-IT" sz="2800" dirty="0">
                <a:solidFill>
                  <a:schemeClr val="tx1"/>
                </a:solidFill>
              </a:rPr>
              <a:t> </a:t>
            </a:r>
            <a:r>
              <a:rPr lang="it-IT" sz="2800" dirty="0" err="1">
                <a:solidFill>
                  <a:schemeClr val="tx1"/>
                </a:solidFill>
              </a:rPr>
              <a:t>swollen</a:t>
            </a:r>
            <a:r>
              <a:rPr lang="it-IT" sz="2800" dirty="0">
                <a:solidFill>
                  <a:schemeClr val="tx1"/>
                </a:solidFill>
              </a:rPr>
              <a:t> </a:t>
            </a:r>
            <a:r>
              <a:rPr lang="it-IT" sz="2800" dirty="0" err="1">
                <a:solidFill>
                  <a:schemeClr val="tx1"/>
                </a:solidFill>
              </a:rPr>
              <a:t>leg</a:t>
            </a:r>
            <a:br>
              <a:rPr lang="it-IT" dirty="0"/>
            </a:br>
            <a:br>
              <a:rPr lang="it-IT" sz="1400" dirty="0">
                <a:solidFill>
                  <a:schemeClr val="tx1"/>
                </a:solidFill>
              </a:rPr>
            </a:br>
            <a:endParaRPr lang="it-IT" sz="1400" dirty="0">
              <a:solidFill>
                <a:schemeClr val="tx1"/>
              </a:solidFill>
            </a:endParaRPr>
          </a:p>
        </p:txBody>
      </p:sp>
      <p:sp>
        <p:nvSpPr>
          <p:cNvPr id="4" name="Titolo 7">
            <a:extLst>
              <a:ext uri="{FF2B5EF4-FFF2-40B4-BE49-F238E27FC236}">
                <a16:creationId xmlns:a16="http://schemas.microsoft.com/office/drawing/2014/main" id="{19DFB0C5-68CF-4AD2-89C1-79A3D7002E98}"/>
              </a:ext>
            </a:extLst>
          </p:cNvPr>
          <p:cNvSpPr txBox="1">
            <a:spLocks/>
          </p:cNvSpPr>
          <p:nvPr/>
        </p:nvSpPr>
        <p:spPr>
          <a:xfrm>
            <a:off x="588236" y="695799"/>
            <a:ext cx="6916449" cy="3654690"/>
          </a:xfrm>
          <a:prstGeom prst="rect">
            <a:avLst/>
          </a:prstGeom>
        </p:spPr>
        <p:txBody>
          <a:bodyPr anchor="t" anchorCtr="0"/>
          <a:lstStyle>
            <a:lvl1pPr algn="l" defTabSz="914400" rtl="0" eaLnBrk="1" latinLnBrk="0" hangingPunct="1">
              <a:lnSpc>
                <a:spcPct val="90000"/>
              </a:lnSpc>
              <a:spcBef>
                <a:spcPct val="0"/>
              </a:spcBef>
              <a:buNone/>
              <a:defRPr sz="3600" b="0" i="0" kern="1200">
                <a:solidFill>
                  <a:srgbClr val="FF6666"/>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br>
              <a:rPr kumimoji="0" lang="it-IT" sz="3600" b="0" i="0" u="none" strike="noStrike" kern="1200" cap="none" spc="0" normalizeH="0" baseline="0" noProof="0" dirty="0">
                <a:ln>
                  <a:noFill/>
                </a:ln>
                <a:solidFill>
                  <a:srgbClr val="FF6666"/>
                </a:solidFill>
                <a:effectLst/>
                <a:uLnTx/>
                <a:uFillTx/>
                <a:latin typeface="Arial" panose="020B0604020202020204" pitchFamily="34" charset="0"/>
                <a:ea typeface="+mj-ea"/>
                <a:cs typeface="Arial" panose="020B0604020202020204" pitchFamily="34" charset="0"/>
              </a:rPr>
            </a:br>
            <a:r>
              <a:rPr kumimoji="0" lang="it-IT" sz="1800" b="0" i="0" u="none" strike="noStrike" kern="1200" cap="none" spc="0" normalizeH="0" baseline="0" noProof="0" dirty="0">
                <a:ln>
                  <a:noFill/>
                </a:ln>
                <a:solidFill>
                  <a:srgbClr val="FF6666"/>
                </a:solidFill>
                <a:effectLst/>
                <a:uLnTx/>
                <a:uFillTx/>
                <a:latin typeface="Arial" panose="020B0604020202020204" pitchFamily="34" charset="0"/>
                <a:ea typeface="+mj-ea"/>
                <a:cs typeface="Arial" panose="020B0604020202020204" pitchFamily="34" charset="0"/>
              </a:rPr>
              <a:t>A:</a:t>
            </a:r>
            <a:r>
              <a:rPr kumimoji="0" lang="it-IT" sz="18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  no </a:t>
            </a:r>
            <a:r>
              <a:rPr kumimoji="0" lang="it-IT" sz="1800" b="0" i="0" u="none" strike="noStrike" kern="1200" cap="none" spc="0" normalizeH="0" baseline="0" noProof="0" dirty="0" err="1">
                <a:ln>
                  <a:noFill/>
                </a:ln>
                <a:solidFill>
                  <a:prstClr val="black"/>
                </a:solidFill>
                <a:effectLst/>
                <a:uLnTx/>
                <a:uFillTx/>
                <a:latin typeface="Arial" panose="020B0604020202020204" pitchFamily="34" charset="0"/>
                <a:ea typeface="+mj-ea"/>
                <a:cs typeface="Arial" panose="020B0604020202020204" pitchFamily="34" charset="0"/>
              </a:rPr>
              <a:t>allergies</a:t>
            </a:r>
            <a:br>
              <a:rPr kumimoji="0" lang="it-IT" sz="1800" b="0" i="0" u="none" strike="noStrike" kern="1200" cap="none" spc="0" normalizeH="0" baseline="0" noProof="0" dirty="0">
                <a:ln>
                  <a:noFill/>
                </a:ln>
                <a:solidFill>
                  <a:srgbClr val="FF6666"/>
                </a:solidFill>
                <a:effectLst/>
                <a:uLnTx/>
                <a:uFillTx/>
                <a:latin typeface="Arial" panose="020B0604020202020204" pitchFamily="34" charset="0"/>
                <a:ea typeface="+mj-ea"/>
                <a:cs typeface="Arial" panose="020B0604020202020204" pitchFamily="34" charset="0"/>
              </a:rPr>
            </a:br>
            <a:r>
              <a:rPr kumimoji="0" lang="it-IT" sz="1800" b="0" i="0" u="none" strike="noStrike" kern="1200" cap="none" spc="0" normalizeH="0" baseline="0" noProof="0" dirty="0">
                <a:ln>
                  <a:noFill/>
                </a:ln>
                <a:solidFill>
                  <a:srgbClr val="FF6666"/>
                </a:solidFill>
                <a:effectLst/>
                <a:uLnTx/>
                <a:uFillTx/>
                <a:latin typeface="Arial" panose="020B0604020202020204" pitchFamily="34" charset="0"/>
                <a:ea typeface="+mj-ea"/>
                <a:cs typeface="Arial" panose="020B0604020202020204" pitchFamily="34" charset="0"/>
              </a:rPr>
              <a:t>M: </a:t>
            </a:r>
            <a:r>
              <a:rPr kumimoji="0" lang="it-IT" sz="1800" b="0" i="0" u="none" strike="noStrike" kern="1200" cap="none" spc="0" normalizeH="0" baseline="0" noProof="0" dirty="0" err="1">
                <a:ln>
                  <a:noFill/>
                </a:ln>
                <a:solidFill>
                  <a:prstClr val="black"/>
                </a:solidFill>
                <a:effectLst/>
                <a:uLnTx/>
                <a:uFillTx/>
                <a:latin typeface="Arial" panose="020B0604020202020204" pitchFamily="34" charset="0"/>
                <a:ea typeface="+mj-ea"/>
                <a:cs typeface="Arial" panose="020B0604020202020204" pitchFamily="34" charset="0"/>
              </a:rPr>
              <a:t>bisoprolol</a:t>
            </a:r>
            <a:r>
              <a:rPr kumimoji="0" lang="it-IT" sz="18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 1,25 mg/die</a:t>
            </a:r>
            <a:br>
              <a:rPr kumimoji="0" lang="it-IT" sz="1800" b="0" i="0" u="none" strike="noStrike" kern="1200" cap="none" spc="0" normalizeH="0" baseline="0" noProof="0" dirty="0">
                <a:ln>
                  <a:noFill/>
                </a:ln>
                <a:solidFill>
                  <a:srgbClr val="FF6666"/>
                </a:solidFill>
                <a:effectLst/>
                <a:uLnTx/>
                <a:uFillTx/>
                <a:latin typeface="Arial" panose="020B0604020202020204" pitchFamily="34" charset="0"/>
                <a:ea typeface="+mj-ea"/>
                <a:cs typeface="Arial" panose="020B0604020202020204" pitchFamily="34" charset="0"/>
              </a:rPr>
            </a:br>
            <a:r>
              <a:rPr kumimoji="0" lang="it-IT" sz="1800" b="0" i="0" u="none" strike="noStrike" kern="1200" cap="none" spc="0" normalizeH="0" baseline="0" noProof="0" dirty="0">
                <a:ln>
                  <a:noFill/>
                </a:ln>
                <a:solidFill>
                  <a:srgbClr val="FF6666"/>
                </a:solidFill>
                <a:effectLst/>
                <a:uLnTx/>
                <a:uFillTx/>
                <a:latin typeface="Arial" panose="020B0604020202020204" pitchFamily="34" charset="0"/>
                <a:ea typeface="+mj-ea"/>
                <a:cs typeface="Arial" panose="020B0604020202020204" pitchFamily="34" charset="0"/>
              </a:rPr>
              <a:t>P: </a:t>
            </a:r>
            <a:r>
              <a:rPr kumimoji="0" lang="it-IT" sz="1800" b="0" i="0" u="none" strike="noStrike" kern="1200" cap="none" spc="0" normalizeH="0" baseline="0" noProof="0" dirty="0" err="1">
                <a:ln>
                  <a:noFill/>
                </a:ln>
                <a:solidFill>
                  <a:prstClr val="black"/>
                </a:solidFill>
                <a:effectLst/>
                <a:uLnTx/>
                <a:uFillTx/>
                <a:latin typeface="Arial" panose="020B0604020202020204" pitchFamily="34" charset="0"/>
                <a:ea typeface="+mj-ea"/>
                <a:cs typeface="Arial" panose="020B0604020202020204" pitchFamily="34" charset="0"/>
              </a:rPr>
              <a:t>previous</a:t>
            </a:r>
            <a:r>
              <a:rPr kumimoji="0" lang="it-IT" sz="18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 </a:t>
            </a:r>
            <a:r>
              <a:rPr kumimoji="0" lang="it-IT" sz="1800" b="0" i="0" u="none" strike="noStrike" kern="1200" cap="none" spc="0" normalizeH="0" baseline="0" noProof="0" dirty="0" err="1">
                <a:ln>
                  <a:noFill/>
                </a:ln>
                <a:solidFill>
                  <a:prstClr val="black"/>
                </a:solidFill>
                <a:effectLst/>
                <a:uLnTx/>
                <a:uFillTx/>
                <a:latin typeface="Arial" panose="020B0604020202020204" pitchFamily="34" charset="0"/>
                <a:ea typeface="+mj-ea"/>
                <a:cs typeface="Arial" panose="020B0604020202020204" pitchFamily="34" charset="0"/>
              </a:rPr>
              <a:t>smoker</a:t>
            </a:r>
            <a:r>
              <a:rPr kumimoji="0" lang="it-IT" sz="18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 </a:t>
            </a:r>
            <a:r>
              <a:rPr kumimoji="0" lang="it-IT" sz="1800" b="0" i="0" u="none" strike="noStrike" kern="1200" cap="none" spc="0" normalizeH="0" baseline="0" noProof="0" dirty="0" err="1">
                <a:ln>
                  <a:noFill/>
                </a:ln>
                <a:solidFill>
                  <a:prstClr val="black"/>
                </a:solidFill>
                <a:effectLst/>
                <a:uLnTx/>
                <a:uFillTx/>
                <a:latin typeface="Arial" panose="020B0604020202020204" pitchFamily="34" charset="0"/>
                <a:ea typeface="+mj-ea"/>
                <a:cs typeface="Arial" panose="020B0604020202020204" pitchFamily="34" charset="0"/>
              </a:rPr>
              <a:t>arterial</a:t>
            </a:r>
            <a:r>
              <a:rPr kumimoji="0" lang="it-IT" sz="18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 </a:t>
            </a:r>
            <a:r>
              <a:rPr kumimoji="0" lang="it-IT" sz="1800" b="0" i="0" u="none" strike="noStrike" kern="1200" cap="none" spc="0" normalizeH="0" baseline="0" noProof="0" dirty="0" err="1">
                <a:ln>
                  <a:noFill/>
                </a:ln>
                <a:solidFill>
                  <a:prstClr val="black"/>
                </a:solidFill>
                <a:effectLst/>
                <a:uLnTx/>
                <a:uFillTx/>
                <a:latin typeface="Arial" panose="020B0604020202020204" pitchFamily="34" charset="0"/>
                <a:ea typeface="+mj-ea"/>
                <a:cs typeface="Arial" panose="020B0604020202020204" pitchFamily="34" charset="0"/>
              </a:rPr>
              <a:t>hypertension</a:t>
            </a:r>
            <a:r>
              <a:rPr kumimoji="0" lang="it-IT" sz="18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 </a:t>
            </a:r>
            <a:r>
              <a:rPr kumimoji="0" lang="it-IT" sz="1800" b="0" i="0" u="none" strike="noStrike" kern="1200" cap="none" spc="0" normalizeH="0" baseline="0" noProof="0" dirty="0" err="1">
                <a:ln>
                  <a:noFill/>
                </a:ln>
                <a:solidFill>
                  <a:prstClr val="black"/>
                </a:solidFill>
                <a:effectLst/>
                <a:uLnTx/>
                <a:uFillTx/>
                <a:latin typeface="Arial" panose="020B0604020202020204" pitchFamily="34" charset="0"/>
                <a:ea typeface="+mj-ea"/>
                <a:cs typeface="Arial" panose="020B0604020202020204" pitchFamily="34" charset="0"/>
              </a:rPr>
              <a:t>hypercholesterolemia</a:t>
            </a:r>
            <a:br>
              <a:rPr kumimoji="0" lang="it-IT" sz="1800" b="0" i="0" u="none" strike="noStrike" kern="1200" cap="none" spc="0" normalizeH="0" baseline="0" noProof="0" dirty="0">
                <a:ln>
                  <a:noFill/>
                </a:ln>
                <a:solidFill>
                  <a:srgbClr val="FF6666"/>
                </a:solidFill>
                <a:effectLst/>
                <a:uLnTx/>
                <a:uFillTx/>
                <a:latin typeface="Arial" panose="020B0604020202020204" pitchFamily="34" charset="0"/>
                <a:ea typeface="+mj-ea"/>
                <a:cs typeface="Arial" panose="020B0604020202020204" pitchFamily="34" charset="0"/>
              </a:rPr>
            </a:br>
            <a:r>
              <a:rPr kumimoji="0" lang="it-IT" sz="1800" b="0" i="0" u="none" strike="noStrike" kern="1200" cap="none" spc="0" normalizeH="0" baseline="0" noProof="0" dirty="0">
                <a:ln>
                  <a:noFill/>
                </a:ln>
                <a:solidFill>
                  <a:srgbClr val="FF6666"/>
                </a:solidFill>
                <a:effectLst/>
                <a:uLnTx/>
                <a:uFillTx/>
                <a:latin typeface="Arial" panose="020B0604020202020204" pitchFamily="34" charset="0"/>
                <a:ea typeface="+mj-ea"/>
                <a:cs typeface="Arial" panose="020B0604020202020204" pitchFamily="34" charset="0"/>
              </a:rPr>
              <a:t>L: </a:t>
            </a:r>
            <a:r>
              <a:rPr kumimoji="0" lang="it-IT" sz="1800" b="0" i="0" u="none" strike="noStrike" kern="1200" cap="none" spc="0" normalizeH="0" baseline="0" noProof="0" dirty="0" err="1">
                <a:ln>
                  <a:noFill/>
                </a:ln>
                <a:solidFill>
                  <a:prstClr val="black"/>
                </a:solidFill>
                <a:effectLst/>
                <a:uLnTx/>
                <a:uFillTx/>
                <a:latin typeface="Arial" panose="020B0604020202020204" pitchFamily="34" charset="0"/>
                <a:ea typeface="+mj-ea"/>
                <a:cs typeface="Arial" panose="020B0604020202020204" pitchFamily="34" charset="0"/>
              </a:rPr>
              <a:t>normal</a:t>
            </a:r>
            <a:r>
              <a:rPr kumimoji="0" lang="it-IT" sz="18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 </a:t>
            </a:r>
            <a:r>
              <a:rPr kumimoji="0" lang="it-IT" sz="1800" b="0" i="0" u="none" strike="noStrike" kern="1200" cap="none" spc="0" normalizeH="0" baseline="0" noProof="0" dirty="0" err="1">
                <a:ln>
                  <a:noFill/>
                </a:ln>
                <a:solidFill>
                  <a:prstClr val="black"/>
                </a:solidFill>
                <a:effectLst/>
                <a:uLnTx/>
                <a:uFillTx/>
                <a:latin typeface="Arial" panose="020B0604020202020204" pitchFamily="34" charset="0"/>
                <a:ea typeface="+mj-ea"/>
                <a:cs typeface="Arial" panose="020B0604020202020204" pitchFamily="34" charset="0"/>
              </a:rPr>
              <a:t>dinner</a:t>
            </a:r>
            <a:r>
              <a:rPr kumimoji="0" lang="it-IT" sz="18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 3 h ago</a:t>
            </a:r>
            <a:br>
              <a:rPr kumimoji="0" lang="it-IT" sz="1800" b="0" i="0" u="none" strike="noStrike" kern="1200" cap="none" spc="0" normalizeH="0" baseline="0" noProof="0" dirty="0">
                <a:ln>
                  <a:noFill/>
                </a:ln>
                <a:solidFill>
                  <a:srgbClr val="FF6666"/>
                </a:solidFill>
                <a:effectLst/>
                <a:uLnTx/>
                <a:uFillTx/>
                <a:latin typeface="Arial" panose="020B0604020202020204" pitchFamily="34" charset="0"/>
                <a:ea typeface="+mj-ea"/>
                <a:cs typeface="Arial" panose="020B0604020202020204" pitchFamily="34" charset="0"/>
              </a:rPr>
            </a:br>
            <a:r>
              <a:rPr kumimoji="0" lang="it-IT" sz="1800" b="0" i="0" u="none" strike="noStrike" kern="1200" cap="none" spc="0" normalizeH="0" baseline="0" noProof="0" dirty="0">
                <a:ln>
                  <a:noFill/>
                </a:ln>
                <a:solidFill>
                  <a:srgbClr val="FF6666"/>
                </a:solidFill>
                <a:effectLst/>
                <a:uLnTx/>
                <a:uFillTx/>
                <a:latin typeface="Arial" panose="020B0604020202020204" pitchFamily="34" charset="0"/>
                <a:ea typeface="+mj-ea"/>
                <a:cs typeface="Arial" panose="020B0604020202020204" pitchFamily="34" charset="0"/>
              </a:rPr>
              <a:t>E: </a:t>
            </a:r>
            <a:r>
              <a:rPr kumimoji="0" lang="it-IT" sz="1800" b="0" i="0" u="none" strike="noStrike" kern="1200" cap="none" spc="0" normalizeH="0" baseline="0" noProof="0" dirty="0" err="1">
                <a:ln>
                  <a:noFill/>
                </a:ln>
                <a:solidFill>
                  <a:prstClr val="black"/>
                </a:solidFill>
                <a:effectLst/>
                <a:uLnTx/>
                <a:uFillTx/>
                <a:latin typeface="Arial" panose="020B0604020202020204" pitchFamily="34" charset="0"/>
                <a:ea typeface="+mj-ea"/>
                <a:cs typeface="Arial" panose="020B0604020202020204" pitchFamily="34" charset="0"/>
              </a:rPr>
              <a:t>Swollen</a:t>
            </a:r>
            <a:r>
              <a:rPr kumimoji="0" lang="it-IT" sz="18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 </a:t>
            </a:r>
            <a:r>
              <a:rPr kumimoji="0" lang="it-IT" sz="1800" b="0" i="0" u="none" strike="noStrike" kern="1200" cap="none" spc="0" normalizeH="0" baseline="0" noProof="0" dirty="0" err="1">
                <a:ln>
                  <a:noFill/>
                </a:ln>
                <a:solidFill>
                  <a:prstClr val="black"/>
                </a:solidFill>
                <a:effectLst/>
                <a:uLnTx/>
                <a:uFillTx/>
                <a:latin typeface="Arial" panose="020B0604020202020204" pitchFamily="34" charset="0"/>
                <a:ea typeface="+mj-ea"/>
                <a:cs typeface="Arial" panose="020B0604020202020204" pitchFamily="34" charset="0"/>
              </a:rPr>
              <a:t>right</a:t>
            </a:r>
            <a:r>
              <a:rPr kumimoji="0" lang="it-IT" sz="18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 </a:t>
            </a:r>
            <a:r>
              <a:rPr kumimoji="0" lang="it-IT" sz="1800" b="0" i="0" u="none" strike="noStrike" kern="1200" cap="none" spc="0" normalizeH="0" baseline="0" noProof="0" dirty="0" err="1">
                <a:ln>
                  <a:noFill/>
                </a:ln>
                <a:solidFill>
                  <a:prstClr val="black"/>
                </a:solidFill>
                <a:effectLst/>
                <a:uLnTx/>
                <a:uFillTx/>
                <a:latin typeface="Arial" panose="020B0604020202020204" pitchFamily="34" charset="0"/>
                <a:ea typeface="+mj-ea"/>
                <a:cs typeface="Arial" panose="020B0604020202020204" pitchFamily="34" charset="0"/>
              </a:rPr>
              <a:t>leg</a:t>
            </a:r>
            <a:r>
              <a:rPr kumimoji="0" lang="it-IT" sz="18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 for 5 days</a:t>
            </a:r>
          </a:p>
        </p:txBody>
      </p:sp>
      <p:sp>
        <p:nvSpPr>
          <p:cNvPr id="5" name="Titolo 7">
            <a:extLst>
              <a:ext uri="{FF2B5EF4-FFF2-40B4-BE49-F238E27FC236}">
                <a16:creationId xmlns:a16="http://schemas.microsoft.com/office/drawing/2014/main" id="{1CD386BA-3B60-2FDF-20CF-1FC25E6B7033}"/>
              </a:ext>
            </a:extLst>
          </p:cNvPr>
          <p:cNvSpPr txBox="1">
            <a:spLocks/>
          </p:cNvSpPr>
          <p:nvPr/>
        </p:nvSpPr>
        <p:spPr>
          <a:xfrm>
            <a:off x="1015361" y="4628707"/>
            <a:ext cx="5702872" cy="2037907"/>
          </a:xfrm>
          <a:prstGeom prst="rect">
            <a:avLst/>
          </a:prstGeom>
        </p:spPr>
        <p:txBody>
          <a:bodyPr anchor="t" anchorCtr="0"/>
          <a:lstStyle>
            <a:lvl1pPr algn="l" defTabSz="914400" rtl="0" eaLnBrk="1" latinLnBrk="0" hangingPunct="1">
              <a:lnSpc>
                <a:spcPct val="90000"/>
              </a:lnSpc>
              <a:spcBef>
                <a:spcPct val="0"/>
              </a:spcBef>
              <a:buNone/>
              <a:defRPr sz="3600" b="0" i="0" kern="1200">
                <a:solidFill>
                  <a:srgbClr val="FF6666"/>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br>
              <a:rPr kumimoji="0" lang="it-IT" sz="3600" b="0" i="0" u="none" strike="noStrike" kern="1200" cap="none" spc="0" normalizeH="0" baseline="0" noProof="0" dirty="0">
                <a:ln>
                  <a:noFill/>
                </a:ln>
                <a:solidFill>
                  <a:srgbClr val="FF6666"/>
                </a:solidFill>
                <a:effectLst/>
                <a:uLnTx/>
                <a:uFillTx/>
                <a:latin typeface="Arial" panose="020B0604020202020204" pitchFamily="34" charset="0"/>
                <a:ea typeface="+mj-ea"/>
                <a:cs typeface="Arial" panose="020B0604020202020204" pitchFamily="34" charset="0"/>
              </a:rPr>
            </a:br>
            <a:endParaRPr kumimoji="0" lang="it-IT" sz="16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endParaRPr>
          </a:p>
        </p:txBody>
      </p:sp>
      <p:sp>
        <p:nvSpPr>
          <p:cNvPr id="6" name="Titolo 7">
            <a:extLst>
              <a:ext uri="{FF2B5EF4-FFF2-40B4-BE49-F238E27FC236}">
                <a16:creationId xmlns:a16="http://schemas.microsoft.com/office/drawing/2014/main" id="{50535731-2B99-30D8-0824-204FF5486946}"/>
              </a:ext>
            </a:extLst>
          </p:cNvPr>
          <p:cNvSpPr txBox="1">
            <a:spLocks/>
          </p:cNvSpPr>
          <p:nvPr/>
        </p:nvSpPr>
        <p:spPr>
          <a:xfrm>
            <a:off x="8520120" y="1617604"/>
            <a:ext cx="5299303" cy="2473842"/>
          </a:xfrm>
          <a:prstGeom prst="rect">
            <a:avLst/>
          </a:prstGeom>
        </p:spPr>
        <p:txBody>
          <a:bodyPr anchor="t" anchorCtr="0"/>
          <a:lstStyle>
            <a:lvl1pPr algn="l" defTabSz="914400" rtl="0" eaLnBrk="1" latinLnBrk="0" hangingPunct="1">
              <a:lnSpc>
                <a:spcPct val="90000"/>
              </a:lnSpc>
              <a:spcBef>
                <a:spcPct val="0"/>
              </a:spcBef>
              <a:buNone/>
              <a:defRPr sz="3600" b="0" i="0" kern="1200">
                <a:solidFill>
                  <a:srgbClr val="FF6666"/>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0" lang="it-IT" sz="1600" b="1" i="0" u="none" strike="noStrike" kern="1200" cap="none" spc="0" normalizeH="0" baseline="0" noProof="0" dirty="0">
                <a:ln>
                  <a:noFill/>
                </a:ln>
                <a:solidFill>
                  <a:srgbClr val="FF6666"/>
                </a:solidFill>
                <a:effectLst/>
                <a:uLnTx/>
                <a:uFillTx/>
                <a:latin typeface="Arial" panose="020B0604020202020204" pitchFamily="34" charset="0"/>
                <a:ea typeface="+mj-ea"/>
                <a:cs typeface="Arial" panose="020B0604020202020204" pitchFamily="34" charset="0"/>
              </a:rPr>
              <a:t>VITALS</a:t>
            </a:r>
            <a:br>
              <a:rPr kumimoji="0" lang="it-IT" sz="1600" b="1" i="0" u="none" strike="noStrike" kern="1200" cap="none" spc="0" normalizeH="0" baseline="0" noProof="0" dirty="0">
                <a:ln>
                  <a:noFill/>
                </a:ln>
                <a:solidFill>
                  <a:srgbClr val="FF6666"/>
                </a:solidFill>
                <a:effectLst/>
                <a:uLnTx/>
                <a:uFillTx/>
                <a:latin typeface="Arial" panose="020B0604020202020204" pitchFamily="34" charset="0"/>
                <a:ea typeface="+mj-ea"/>
                <a:cs typeface="Arial" panose="020B0604020202020204" pitchFamily="34" charset="0"/>
              </a:rPr>
            </a:br>
            <a:r>
              <a:rPr kumimoji="0" lang="it-IT" sz="16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SpO2 in aa: 98%</a:t>
            </a:r>
            <a:br>
              <a:rPr kumimoji="0" lang="it-IT" sz="16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br>
            <a:r>
              <a:rPr kumimoji="0" lang="it-IT" sz="16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RR: 12 a/min</a:t>
            </a:r>
            <a:br>
              <a:rPr kumimoji="0" lang="it-IT" sz="16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br>
            <a:r>
              <a:rPr kumimoji="0" lang="it-IT" sz="16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NI </a:t>
            </a:r>
            <a:r>
              <a:rPr kumimoji="0" lang="it-IT" sz="1600" b="0" i="0" u="none" strike="noStrike" kern="1200" cap="none" spc="0" normalizeH="0" baseline="0" noProof="0" dirty="0" err="1">
                <a:ln>
                  <a:noFill/>
                </a:ln>
                <a:solidFill>
                  <a:prstClr val="black"/>
                </a:solidFill>
                <a:effectLst/>
                <a:uLnTx/>
                <a:uFillTx/>
                <a:latin typeface="Arial" panose="020B0604020202020204" pitchFamily="34" charset="0"/>
                <a:ea typeface="+mj-ea"/>
                <a:cs typeface="Arial" panose="020B0604020202020204" pitchFamily="34" charset="0"/>
              </a:rPr>
              <a:t>blood</a:t>
            </a:r>
            <a:r>
              <a:rPr kumimoji="0" lang="it-IT" sz="16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 press: 145/80 mmHg</a:t>
            </a:r>
          </a:p>
          <a:p>
            <a:pPr marL="0" marR="0" lvl="0" indent="0" algn="l" defTabSz="914400" rtl="0" eaLnBrk="1" fontAlgn="auto" latinLnBrk="0" hangingPunct="1">
              <a:lnSpc>
                <a:spcPct val="120000"/>
              </a:lnSpc>
              <a:spcBef>
                <a:spcPct val="0"/>
              </a:spcBef>
              <a:spcAft>
                <a:spcPts val="0"/>
              </a:spcAft>
              <a:buClrTx/>
              <a:buSzTx/>
              <a:buFontTx/>
              <a:buNone/>
              <a:tabLst/>
              <a:defRPr/>
            </a:pPr>
            <a:r>
              <a:rPr kumimoji="0" lang="it-IT" sz="16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CF: 75 bpm</a:t>
            </a:r>
          </a:p>
          <a:p>
            <a:pPr marL="0" marR="0" lvl="0" indent="0" algn="l" defTabSz="914400" rtl="0" eaLnBrk="1" fontAlgn="auto" latinLnBrk="0" hangingPunct="1">
              <a:lnSpc>
                <a:spcPct val="120000"/>
              </a:lnSpc>
              <a:spcBef>
                <a:spcPct val="0"/>
              </a:spcBef>
              <a:spcAft>
                <a:spcPts val="0"/>
              </a:spcAft>
              <a:buClrTx/>
              <a:buSzTx/>
              <a:buFontTx/>
              <a:buNone/>
              <a:tabLst/>
              <a:defRPr/>
            </a:pPr>
            <a:r>
              <a:rPr kumimoji="0" lang="it-IT" sz="16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T: 36,5°C</a:t>
            </a:r>
          </a:p>
        </p:txBody>
      </p:sp>
      <p:sp>
        <p:nvSpPr>
          <p:cNvPr id="12" name="Titolo 7">
            <a:extLst>
              <a:ext uri="{FF2B5EF4-FFF2-40B4-BE49-F238E27FC236}">
                <a16:creationId xmlns:a16="http://schemas.microsoft.com/office/drawing/2014/main" id="{46691B10-8D89-3185-A4E4-65E4CEF37922}"/>
              </a:ext>
            </a:extLst>
          </p:cNvPr>
          <p:cNvSpPr txBox="1">
            <a:spLocks/>
          </p:cNvSpPr>
          <p:nvPr/>
        </p:nvSpPr>
        <p:spPr>
          <a:xfrm>
            <a:off x="588236" y="5647660"/>
            <a:ext cx="9374469" cy="2473842"/>
          </a:xfrm>
          <a:prstGeom prst="rect">
            <a:avLst/>
          </a:prstGeom>
        </p:spPr>
        <p:txBody>
          <a:bodyPr anchor="t" anchorCtr="0"/>
          <a:lstStyle>
            <a:lvl1pPr algn="l" defTabSz="914400" rtl="0" eaLnBrk="1" latinLnBrk="0" hangingPunct="1">
              <a:lnSpc>
                <a:spcPct val="90000"/>
              </a:lnSpc>
              <a:spcBef>
                <a:spcPct val="0"/>
              </a:spcBef>
              <a:buNone/>
              <a:defRPr sz="3600" b="0" i="0" kern="1200">
                <a:solidFill>
                  <a:srgbClr val="FF6666"/>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0" lang="it-IT" sz="1600" b="1" i="0" u="none" strike="noStrike" kern="1200" cap="none" spc="0" normalizeH="0" baseline="0" noProof="0" dirty="0">
                <a:ln>
                  <a:noFill/>
                </a:ln>
                <a:solidFill>
                  <a:srgbClr val="FF6666"/>
                </a:solidFill>
                <a:effectLst/>
                <a:uLnTx/>
                <a:uFillTx/>
                <a:latin typeface="Arial" panose="020B0604020202020204" pitchFamily="34" charset="0"/>
                <a:ea typeface="+mj-ea"/>
                <a:cs typeface="Arial" panose="020B0604020202020204" pitchFamily="34" charset="0"/>
              </a:rPr>
              <a:t>DX ----------------------------------</a:t>
            </a:r>
            <a:r>
              <a:rPr kumimoji="0" lang="it-IT" sz="1600" b="1" i="0" u="none" strike="noStrike" kern="1200" cap="none" spc="0" normalizeH="0" baseline="0" noProof="0" dirty="0">
                <a:ln>
                  <a:noFill/>
                </a:ln>
                <a:solidFill>
                  <a:srgbClr val="FF6666"/>
                </a:solidFill>
                <a:effectLst/>
                <a:uLnTx/>
                <a:uFillTx/>
                <a:latin typeface="Arial" panose="020B0604020202020204" pitchFamily="34" charset="0"/>
                <a:ea typeface="+mj-ea"/>
                <a:cs typeface="Arial" panose="020B0604020202020204" pitchFamily="34" charset="0"/>
                <a:sym typeface="Wingdings" panose="05000000000000000000" pitchFamily="2" charset="2"/>
              </a:rPr>
              <a:t></a:t>
            </a:r>
            <a:r>
              <a:rPr kumimoji="0" lang="it-IT" sz="1600" b="1" i="0" u="none" strike="noStrike" kern="1200" cap="none" spc="0" normalizeH="0" baseline="0" noProof="0" dirty="0">
                <a:ln>
                  <a:noFill/>
                </a:ln>
                <a:solidFill>
                  <a:srgbClr val="FF6666"/>
                </a:solidFill>
                <a:effectLst/>
                <a:uLnTx/>
                <a:uFillTx/>
                <a:latin typeface="Arial" panose="020B0604020202020204" pitchFamily="34" charset="0"/>
                <a:ea typeface="+mj-ea"/>
                <a:cs typeface="Arial" panose="020B0604020202020204" pitchFamily="34" charset="0"/>
              </a:rPr>
              <a:t>TX----------------------------------</a:t>
            </a:r>
            <a:r>
              <a:rPr kumimoji="0" lang="it-IT" sz="1600" b="1" i="0" u="none" strike="noStrike" kern="1200" cap="none" spc="0" normalizeH="0" baseline="0" noProof="0" dirty="0">
                <a:ln>
                  <a:noFill/>
                </a:ln>
                <a:solidFill>
                  <a:srgbClr val="FF6666"/>
                </a:solidFill>
                <a:effectLst/>
                <a:uLnTx/>
                <a:uFillTx/>
                <a:latin typeface="Arial" panose="020B0604020202020204" pitchFamily="34" charset="0"/>
                <a:ea typeface="+mj-ea"/>
                <a:cs typeface="Arial" panose="020B0604020202020204" pitchFamily="34" charset="0"/>
                <a:sym typeface="Wingdings" panose="05000000000000000000" pitchFamily="2" charset="2"/>
              </a:rPr>
              <a:t></a:t>
            </a:r>
            <a:r>
              <a:rPr kumimoji="0" lang="it-IT" sz="1600" b="1" i="0" u="none" strike="noStrike" kern="1200" cap="none" spc="0" normalizeH="0" baseline="0" noProof="0" dirty="0" err="1">
                <a:ln>
                  <a:noFill/>
                </a:ln>
                <a:solidFill>
                  <a:srgbClr val="FF6666"/>
                </a:solidFill>
                <a:effectLst/>
                <a:uLnTx/>
                <a:uFillTx/>
                <a:latin typeface="Arial" panose="020B0604020202020204" pitchFamily="34" charset="0"/>
                <a:ea typeface="+mj-ea"/>
                <a:cs typeface="Arial" panose="020B0604020202020204" pitchFamily="34" charset="0"/>
              </a:rPr>
              <a:t>Discharge</a:t>
            </a:r>
            <a:br>
              <a:rPr kumimoji="0" lang="it-IT" sz="1600" b="1" i="0" u="none" strike="noStrike" kern="1200" cap="none" spc="0" normalizeH="0" baseline="0" noProof="0" dirty="0">
                <a:ln>
                  <a:noFill/>
                </a:ln>
                <a:solidFill>
                  <a:srgbClr val="FF6666"/>
                </a:solidFill>
                <a:effectLst/>
                <a:uLnTx/>
                <a:uFillTx/>
                <a:latin typeface="Arial" panose="020B0604020202020204" pitchFamily="34" charset="0"/>
                <a:ea typeface="+mj-ea"/>
                <a:cs typeface="Arial" panose="020B0604020202020204" pitchFamily="34" charset="0"/>
              </a:rPr>
            </a:br>
            <a:br>
              <a:rPr kumimoji="0" lang="it-IT" sz="16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br>
            <a:endParaRPr kumimoji="0" lang="it-IT" sz="16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endParaRPr>
          </a:p>
        </p:txBody>
      </p:sp>
      <p:sp>
        <p:nvSpPr>
          <p:cNvPr id="15" name="Titolo 7">
            <a:extLst>
              <a:ext uri="{FF2B5EF4-FFF2-40B4-BE49-F238E27FC236}">
                <a16:creationId xmlns:a16="http://schemas.microsoft.com/office/drawing/2014/main" id="{315F190F-CAEC-D6AF-AB17-3AA89C66CAFC}"/>
              </a:ext>
            </a:extLst>
          </p:cNvPr>
          <p:cNvSpPr txBox="1">
            <a:spLocks/>
          </p:cNvSpPr>
          <p:nvPr/>
        </p:nvSpPr>
        <p:spPr>
          <a:xfrm>
            <a:off x="588236" y="3001704"/>
            <a:ext cx="5299303" cy="2473842"/>
          </a:xfrm>
          <a:prstGeom prst="rect">
            <a:avLst/>
          </a:prstGeom>
        </p:spPr>
        <p:txBody>
          <a:bodyPr anchor="t" anchorCtr="0"/>
          <a:lstStyle>
            <a:lvl1pPr algn="l" defTabSz="914400" rtl="0" eaLnBrk="1" latinLnBrk="0" hangingPunct="1">
              <a:lnSpc>
                <a:spcPct val="90000"/>
              </a:lnSpc>
              <a:spcBef>
                <a:spcPct val="0"/>
              </a:spcBef>
              <a:buNone/>
              <a:defRPr sz="3600" b="0" i="0" kern="1200">
                <a:solidFill>
                  <a:srgbClr val="FF6666"/>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0" lang="it-IT" sz="1600" b="1" i="0" u="none" strike="noStrike" kern="1200" cap="none" spc="0" normalizeH="0" baseline="0" noProof="0" dirty="0">
                <a:ln>
                  <a:noFill/>
                </a:ln>
                <a:solidFill>
                  <a:srgbClr val="FF6666"/>
                </a:solidFill>
                <a:effectLst/>
                <a:uLnTx/>
                <a:uFillTx/>
                <a:latin typeface="Arial" panose="020B0604020202020204" pitchFamily="34" charset="0"/>
                <a:ea typeface="+mj-ea"/>
                <a:cs typeface="Arial" panose="020B0604020202020204" pitchFamily="34" charset="0"/>
              </a:rPr>
              <a:t>EXAMINATION</a:t>
            </a:r>
            <a:endParaRPr kumimoji="0" lang="it-IT" sz="1600" b="0" i="0" u="none" strike="noStrike" kern="1200" cap="none" spc="0" normalizeH="0" baseline="0" noProof="0" dirty="0">
              <a:ln>
                <a:noFill/>
              </a:ln>
              <a:solidFill>
                <a:srgbClr val="FF6666"/>
              </a:solidFill>
              <a:effectLst/>
              <a:uLnTx/>
              <a:uFillTx/>
              <a:latin typeface="Arial" panose="020B0604020202020204" pitchFamily="34" charset="0"/>
              <a:ea typeface="+mj-ea"/>
              <a:cs typeface="Arial" panose="020B0604020202020204" pitchFamily="34" charset="0"/>
            </a:endParaRPr>
          </a:p>
        </p:txBody>
      </p:sp>
    </p:spTree>
    <p:extLst>
      <p:ext uri="{BB962C8B-B14F-4D97-AF65-F5344CB8AC3E}">
        <p14:creationId xmlns:p14="http://schemas.microsoft.com/office/powerpoint/2010/main" val="361878827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olo 7">
            <a:extLst>
              <a:ext uri="{FF2B5EF4-FFF2-40B4-BE49-F238E27FC236}">
                <a16:creationId xmlns:a16="http://schemas.microsoft.com/office/drawing/2014/main" id="{66579048-9969-0DF9-CED5-F9D37632F694}"/>
              </a:ext>
            </a:extLst>
          </p:cNvPr>
          <p:cNvSpPr>
            <a:spLocks noGrp="1"/>
          </p:cNvSpPr>
          <p:nvPr>
            <p:ph type="title"/>
          </p:nvPr>
        </p:nvSpPr>
        <p:spPr>
          <a:xfrm>
            <a:off x="588238" y="417580"/>
            <a:ext cx="9374469" cy="3654690"/>
          </a:xfrm>
        </p:spPr>
        <p:txBody>
          <a:bodyPr/>
          <a:lstStyle/>
          <a:p>
            <a:r>
              <a:rPr lang="it-IT" dirty="0"/>
              <a:t>Mr. </a:t>
            </a:r>
            <a:r>
              <a:rPr lang="it-IT" dirty="0" err="1"/>
              <a:t>Leonidas</a:t>
            </a:r>
            <a:r>
              <a:rPr lang="it-IT" dirty="0"/>
              <a:t> </a:t>
            </a:r>
            <a:r>
              <a:rPr lang="it-IT" sz="2800" dirty="0">
                <a:solidFill>
                  <a:schemeClr val="tx1"/>
                </a:solidFill>
              </a:rPr>
              <a:t>63 </a:t>
            </a:r>
            <a:r>
              <a:rPr lang="it-IT" sz="2800" dirty="0" err="1">
                <a:solidFill>
                  <a:schemeClr val="tx1"/>
                </a:solidFill>
              </a:rPr>
              <a:t>yo</a:t>
            </a:r>
            <a:r>
              <a:rPr lang="it-IT" sz="2800" dirty="0">
                <a:solidFill>
                  <a:schemeClr val="tx1"/>
                </a:solidFill>
              </a:rPr>
              <a:t> | </a:t>
            </a:r>
            <a:r>
              <a:rPr lang="it-IT" sz="2800" dirty="0" err="1">
                <a:solidFill>
                  <a:schemeClr val="tx1"/>
                </a:solidFill>
              </a:rPr>
              <a:t>Painful</a:t>
            </a:r>
            <a:r>
              <a:rPr lang="it-IT" sz="2800" dirty="0">
                <a:solidFill>
                  <a:schemeClr val="tx1"/>
                </a:solidFill>
              </a:rPr>
              <a:t> </a:t>
            </a:r>
            <a:r>
              <a:rPr lang="it-IT" sz="2800" dirty="0" err="1">
                <a:solidFill>
                  <a:schemeClr val="tx1"/>
                </a:solidFill>
              </a:rPr>
              <a:t>swollen</a:t>
            </a:r>
            <a:r>
              <a:rPr lang="it-IT" sz="2800" dirty="0">
                <a:solidFill>
                  <a:schemeClr val="tx1"/>
                </a:solidFill>
              </a:rPr>
              <a:t> </a:t>
            </a:r>
            <a:r>
              <a:rPr lang="it-IT" sz="2800" dirty="0" err="1">
                <a:solidFill>
                  <a:schemeClr val="tx1"/>
                </a:solidFill>
              </a:rPr>
              <a:t>leg</a:t>
            </a:r>
            <a:br>
              <a:rPr lang="it-IT" dirty="0"/>
            </a:br>
            <a:br>
              <a:rPr lang="it-IT" sz="1400" dirty="0">
                <a:solidFill>
                  <a:schemeClr val="tx1"/>
                </a:solidFill>
              </a:rPr>
            </a:br>
            <a:endParaRPr lang="it-IT" sz="1400" dirty="0">
              <a:solidFill>
                <a:schemeClr val="tx1"/>
              </a:solidFill>
            </a:endParaRPr>
          </a:p>
        </p:txBody>
      </p:sp>
      <p:pic>
        <p:nvPicPr>
          <p:cNvPr id="3" name="Segnaposto contenuto 2" descr="Immagine che contiene vena, persona, gambe, piede&#10;&#10;Descrizione generata automaticamente">
            <a:extLst>
              <a:ext uri="{FF2B5EF4-FFF2-40B4-BE49-F238E27FC236}">
                <a16:creationId xmlns:a16="http://schemas.microsoft.com/office/drawing/2014/main" id="{9BF9E11C-90CD-C1FD-D170-F78C14C23A37}"/>
              </a:ext>
            </a:extLst>
          </p:cNvPr>
          <p:cNvPicPr>
            <a:picLocks noGrp="1" noChangeAspect="1"/>
          </p:cNvPicPr>
          <p:nvPr>
            <p:ph idx="10"/>
          </p:nvPr>
        </p:nvPicPr>
        <p:blipFill>
          <a:blip r:embed="rId2"/>
          <a:stretch>
            <a:fillRect/>
          </a:stretch>
        </p:blipFill>
        <p:spPr>
          <a:xfrm>
            <a:off x="637858" y="3546132"/>
            <a:ext cx="2381790" cy="1584973"/>
          </a:xfrm>
        </p:spPr>
      </p:pic>
      <p:sp>
        <p:nvSpPr>
          <p:cNvPr id="4" name="Titolo 7">
            <a:extLst>
              <a:ext uri="{FF2B5EF4-FFF2-40B4-BE49-F238E27FC236}">
                <a16:creationId xmlns:a16="http://schemas.microsoft.com/office/drawing/2014/main" id="{19DFB0C5-68CF-4AD2-89C1-79A3D7002E98}"/>
              </a:ext>
            </a:extLst>
          </p:cNvPr>
          <p:cNvSpPr txBox="1">
            <a:spLocks/>
          </p:cNvSpPr>
          <p:nvPr/>
        </p:nvSpPr>
        <p:spPr>
          <a:xfrm>
            <a:off x="588236" y="695799"/>
            <a:ext cx="6916449" cy="3654690"/>
          </a:xfrm>
          <a:prstGeom prst="rect">
            <a:avLst/>
          </a:prstGeom>
        </p:spPr>
        <p:txBody>
          <a:bodyPr anchor="t" anchorCtr="0"/>
          <a:lstStyle>
            <a:lvl1pPr algn="l" defTabSz="914400" rtl="0" eaLnBrk="1" latinLnBrk="0" hangingPunct="1">
              <a:lnSpc>
                <a:spcPct val="90000"/>
              </a:lnSpc>
              <a:spcBef>
                <a:spcPct val="0"/>
              </a:spcBef>
              <a:buNone/>
              <a:defRPr sz="3600" b="0" i="0" kern="1200">
                <a:solidFill>
                  <a:srgbClr val="FF6666"/>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br>
              <a:rPr kumimoji="0" lang="it-IT" sz="3600" b="0" i="0" u="none" strike="noStrike" kern="1200" cap="none" spc="0" normalizeH="0" baseline="0" noProof="0" dirty="0">
                <a:ln>
                  <a:noFill/>
                </a:ln>
                <a:solidFill>
                  <a:srgbClr val="FF6666"/>
                </a:solidFill>
                <a:effectLst/>
                <a:uLnTx/>
                <a:uFillTx/>
                <a:latin typeface="Arial" panose="020B0604020202020204" pitchFamily="34" charset="0"/>
                <a:ea typeface="+mj-ea"/>
                <a:cs typeface="Arial" panose="020B0604020202020204" pitchFamily="34" charset="0"/>
              </a:rPr>
            </a:br>
            <a:r>
              <a:rPr kumimoji="0" lang="it-IT" sz="1800" b="0" i="0" u="none" strike="noStrike" kern="1200" cap="none" spc="0" normalizeH="0" baseline="0" noProof="0" dirty="0">
                <a:ln>
                  <a:noFill/>
                </a:ln>
                <a:solidFill>
                  <a:srgbClr val="FF6666"/>
                </a:solidFill>
                <a:effectLst/>
                <a:uLnTx/>
                <a:uFillTx/>
                <a:latin typeface="Arial" panose="020B0604020202020204" pitchFamily="34" charset="0"/>
                <a:ea typeface="+mj-ea"/>
                <a:cs typeface="Arial" panose="020B0604020202020204" pitchFamily="34" charset="0"/>
              </a:rPr>
              <a:t>A:</a:t>
            </a:r>
            <a:r>
              <a:rPr kumimoji="0" lang="it-IT" sz="18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  no </a:t>
            </a:r>
            <a:r>
              <a:rPr kumimoji="0" lang="it-IT" sz="1800" b="0" i="0" u="none" strike="noStrike" kern="1200" cap="none" spc="0" normalizeH="0" baseline="0" noProof="0" dirty="0" err="1">
                <a:ln>
                  <a:noFill/>
                </a:ln>
                <a:solidFill>
                  <a:prstClr val="black"/>
                </a:solidFill>
                <a:effectLst/>
                <a:uLnTx/>
                <a:uFillTx/>
                <a:latin typeface="Arial" panose="020B0604020202020204" pitchFamily="34" charset="0"/>
                <a:ea typeface="+mj-ea"/>
                <a:cs typeface="Arial" panose="020B0604020202020204" pitchFamily="34" charset="0"/>
              </a:rPr>
              <a:t>allergies</a:t>
            </a:r>
            <a:br>
              <a:rPr kumimoji="0" lang="it-IT" sz="1800" b="0" i="0" u="none" strike="noStrike" kern="1200" cap="none" spc="0" normalizeH="0" baseline="0" noProof="0" dirty="0">
                <a:ln>
                  <a:noFill/>
                </a:ln>
                <a:solidFill>
                  <a:srgbClr val="FF6666"/>
                </a:solidFill>
                <a:effectLst/>
                <a:uLnTx/>
                <a:uFillTx/>
                <a:latin typeface="Arial" panose="020B0604020202020204" pitchFamily="34" charset="0"/>
                <a:ea typeface="+mj-ea"/>
                <a:cs typeface="Arial" panose="020B0604020202020204" pitchFamily="34" charset="0"/>
              </a:rPr>
            </a:br>
            <a:r>
              <a:rPr kumimoji="0" lang="it-IT" sz="1800" b="0" i="0" u="none" strike="noStrike" kern="1200" cap="none" spc="0" normalizeH="0" baseline="0" noProof="0" dirty="0">
                <a:ln>
                  <a:noFill/>
                </a:ln>
                <a:solidFill>
                  <a:srgbClr val="FF6666"/>
                </a:solidFill>
                <a:effectLst/>
                <a:uLnTx/>
                <a:uFillTx/>
                <a:latin typeface="Arial" panose="020B0604020202020204" pitchFamily="34" charset="0"/>
                <a:ea typeface="+mj-ea"/>
                <a:cs typeface="Arial" panose="020B0604020202020204" pitchFamily="34" charset="0"/>
              </a:rPr>
              <a:t>M: </a:t>
            </a:r>
            <a:r>
              <a:rPr kumimoji="0" lang="it-IT" sz="1800" b="0" i="0" u="none" strike="noStrike" kern="1200" cap="none" spc="0" normalizeH="0" baseline="0" noProof="0" dirty="0" err="1">
                <a:ln>
                  <a:noFill/>
                </a:ln>
                <a:solidFill>
                  <a:prstClr val="black"/>
                </a:solidFill>
                <a:effectLst/>
                <a:uLnTx/>
                <a:uFillTx/>
                <a:latin typeface="Arial" panose="020B0604020202020204" pitchFamily="34" charset="0"/>
                <a:ea typeface="+mj-ea"/>
                <a:cs typeface="Arial" panose="020B0604020202020204" pitchFamily="34" charset="0"/>
              </a:rPr>
              <a:t>bisoprolol</a:t>
            </a:r>
            <a:r>
              <a:rPr kumimoji="0" lang="it-IT" sz="18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 1,25 mg/die</a:t>
            </a:r>
            <a:br>
              <a:rPr kumimoji="0" lang="it-IT" sz="1800" b="0" i="0" u="none" strike="noStrike" kern="1200" cap="none" spc="0" normalizeH="0" baseline="0" noProof="0" dirty="0">
                <a:ln>
                  <a:noFill/>
                </a:ln>
                <a:solidFill>
                  <a:srgbClr val="FF6666"/>
                </a:solidFill>
                <a:effectLst/>
                <a:uLnTx/>
                <a:uFillTx/>
                <a:latin typeface="Arial" panose="020B0604020202020204" pitchFamily="34" charset="0"/>
                <a:ea typeface="+mj-ea"/>
                <a:cs typeface="Arial" panose="020B0604020202020204" pitchFamily="34" charset="0"/>
              </a:rPr>
            </a:br>
            <a:r>
              <a:rPr kumimoji="0" lang="it-IT" sz="1800" b="0" i="0" u="none" strike="noStrike" kern="1200" cap="none" spc="0" normalizeH="0" baseline="0" noProof="0" dirty="0">
                <a:ln>
                  <a:noFill/>
                </a:ln>
                <a:solidFill>
                  <a:srgbClr val="FF6666"/>
                </a:solidFill>
                <a:effectLst/>
                <a:uLnTx/>
                <a:uFillTx/>
                <a:latin typeface="Arial" panose="020B0604020202020204" pitchFamily="34" charset="0"/>
                <a:ea typeface="+mj-ea"/>
                <a:cs typeface="Arial" panose="020B0604020202020204" pitchFamily="34" charset="0"/>
              </a:rPr>
              <a:t>P: </a:t>
            </a:r>
            <a:r>
              <a:rPr kumimoji="0" lang="it-IT" sz="1800" b="0" i="0" u="none" strike="noStrike" kern="1200" cap="none" spc="0" normalizeH="0" baseline="0" noProof="0" dirty="0" err="1">
                <a:ln>
                  <a:noFill/>
                </a:ln>
                <a:solidFill>
                  <a:prstClr val="black"/>
                </a:solidFill>
                <a:effectLst/>
                <a:uLnTx/>
                <a:uFillTx/>
                <a:latin typeface="Arial" panose="020B0604020202020204" pitchFamily="34" charset="0"/>
                <a:ea typeface="+mj-ea"/>
                <a:cs typeface="Arial" panose="020B0604020202020204" pitchFamily="34" charset="0"/>
              </a:rPr>
              <a:t>previous</a:t>
            </a:r>
            <a:r>
              <a:rPr kumimoji="0" lang="it-IT" sz="18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 </a:t>
            </a:r>
            <a:r>
              <a:rPr kumimoji="0" lang="it-IT" sz="1800" b="0" i="0" u="none" strike="noStrike" kern="1200" cap="none" spc="0" normalizeH="0" baseline="0" noProof="0" dirty="0" err="1">
                <a:ln>
                  <a:noFill/>
                </a:ln>
                <a:solidFill>
                  <a:prstClr val="black"/>
                </a:solidFill>
                <a:effectLst/>
                <a:uLnTx/>
                <a:uFillTx/>
                <a:latin typeface="Arial" panose="020B0604020202020204" pitchFamily="34" charset="0"/>
                <a:ea typeface="+mj-ea"/>
                <a:cs typeface="Arial" panose="020B0604020202020204" pitchFamily="34" charset="0"/>
              </a:rPr>
              <a:t>smoker</a:t>
            </a:r>
            <a:r>
              <a:rPr kumimoji="0" lang="it-IT" sz="18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 </a:t>
            </a:r>
            <a:r>
              <a:rPr kumimoji="0" lang="it-IT" sz="1800" b="0" i="0" u="none" strike="noStrike" kern="1200" cap="none" spc="0" normalizeH="0" baseline="0" noProof="0" dirty="0" err="1">
                <a:ln>
                  <a:noFill/>
                </a:ln>
                <a:solidFill>
                  <a:prstClr val="black"/>
                </a:solidFill>
                <a:effectLst/>
                <a:uLnTx/>
                <a:uFillTx/>
                <a:latin typeface="Arial" panose="020B0604020202020204" pitchFamily="34" charset="0"/>
                <a:ea typeface="+mj-ea"/>
                <a:cs typeface="Arial" panose="020B0604020202020204" pitchFamily="34" charset="0"/>
              </a:rPr>
              <a:t>arterial</a:t>
            </a:r>
            <a:r>
              <a:rPr kumimoji="0" lang="it-IT" sz="18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 </a:t>
            </a:r>
            <a:r>
              <a:rPr kumimoji="0" lang="it-IT" sz="1800" b="0" i="0" u="none" strike="noStrike" kern="1200" cap="none" spc="0" normalizeH="0" baseline="0" noProof="0" dirty="0" err="1">
                <a:ln>
                  <a:noFill/>
                </a:ln>
                <a:solidFill>
                  <a:prstClr val="black"/>
                </a:solidFill>
                <a:effectLst/>
                <a:uLnTx/>
                <a:uFillTx/>
                <a:latin typeface="Arial" panose="020B0604020202020204" pitchFamily="34" charset="0"/>
                <a:ea typeface="+mj-ea"/>
                <a:cs typeface="Arial" panose="020B0604020202020204" pitchFamily="34" charset="0"/>
              </a:rPr>
              <a:t>hypertension</a:t>
            </a:r>
            <a:r>
              <a:rPr kumimoji="0" lang="it-IT" sz="18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 </a:t>
            </a:r>
            <a:r>
              <a:rPr kumimoji="0" lang="it-IT" sz="1800" b="0" i="0" u="none" strike="noStrike" kern="1200" cap="none" spc="0" normalizeH="0" baseline="0" noProof="0" dirty="0" err="1">
                <a:ln>
                  <a:noFill/>
                </a:ln>
                <a:solidFill>
                  <a:prstClr val="black"/>
                </a:solidFill>
                <a:effectLst/>
                <a:uLnTx/>
                <a:uFillTx/>
                <a:latin typeface="Arial" panose="020B0604020202020204" pitchFamily="34" charset="0"/>
                <a:ea typeface="+mj-ea"/>
                <a:cs typeface="Arial" panose="020B0604020202020204" pitchFamily="34" charset="0"/>
              </a:rPr>
              <a:t>hypercholesterolemia</a:t>
            </a:r>
            <a:br>
              <a:rPr kumimoji="0" lang="it-IT" sz="1800" b="0" i="0" u="none" strike="noStrike" kern="1200" cap="none" spc="0" normalizeH="0" baseline="0" noProof="0" dirty="0">
                <a:ln>
                  <a:noFill/>
                </a:ln>
                <a:solidFill>
                  <a:srgbClr val="FF6666"/>
                </a:solidFill>
                <a:effectLst/>
                <a:uLnTx/>
                <a:uFillTx/>
                <a:latin typeface="Arial" panose="020B0604020202020204" pitchFamily="34" charset="0"/>
                <a:ea typeface="+mj-ea"/>
                <a:cs typeface="Arial" panose="020B0604020202020204" pitchFamily="34" charset="0"/>
              </a:rPr>
            </a:br>
            <a:r>
              <a:rPr kumimoji="0" lang="it-IT" sz="1800" b="0" i="0" u="none" strike="noStrike" kern="1200" cap="none" spc="0" normalizeH="0" baseline="0" noProof="0" dirty="0">
                <a:ln>
                  <a:noFill/>
                </a:ln>
                <a:solidFill>
                  <a:srgbClr val="FF6666"/>
                </a:solidFill>
                <a:effectLst/>
                <a:uLnTx/>
                <a:uFillTx/>
                <a:latin typeface="Arial" panose="020B0604020202020204" pitchFamily="34" charset="0"/>
                <a:ea typeface="+mj-ea"/>
                <a:cs typeface="Arial" panose="020B0604020202020204" pitchFamily="34" charset="0"/>
              </a:rPr>
              <a:t>L: </a:t>
            </a:r>
            <a:r>
              <a:rPr kumimoji="0" lang="it-IT" sz="1800" b="0" i="0" u="none" strike="noStrike" kern="1200" cap="none" spc="0" normalizeH="0" baseline="0" noProof="0" dirty="0" err="1">
                <a:ln>
                  <a:noFill/>
                </a:ln>
                <a:solidFill>
                  <a:prstClr val="black"/>
                </a:solidFill>
                <a:effectLst/>
                <a:uLnTx/>
                <a:uFillTx/>
                <a:latin typeface="Arial" panose="020B0604020202020204" pitchFamily="34" charset="0"/>
                <a:ea typeface="+mj-ea"/>
                <a:cs typeface="Arial" panose="020B0604020202020204" pitchFamily="34" charset="0"/>
              </a:rPr>
              <a:t>normal</a:t>
            </a:r>
            <a:r>
              <a:rPr kumimoji="0" lang="it-IT" sz="18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 </a:t>
            </a:r>
            <a:r>
              <a:rPr kumimoji="0" lang="it-IT" sz="1800" b="0" i="0" u="none" strike="noStrike" kern="1200" cap="none" spc="0" normalizeH="0" baseline="0" noProof="0" dirty="0" err="1">
                <a:ln>
                  <a:noFill/>
                </a:ln>
                <a:solidFill>
                  <a:prstClr val="black"/>
                </a:solidFill>
                <a:effectLst/>
                <a:uLnTx/>
                <a:uFillTx/>
                <a:latin typeface="Arial" panose="020B0604020202020204" pitchFamily="34" charset="0"/>
                <a:ea typeface="+mj-ea"/>
                <a:cs typeface="Arial" panose="020B0604020202020204" pitchFamily="34" charset="0"/>
              </a:rPr>
              <a:t>dinner</a:t>
            </a:r>
            <a:r>
              <a:rPr kumimoji="0" lang="it-IT" sz="18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 3 h ago</a:t>
            </a:r>
            <a:br>
              <a:rPr kumimoji="0" lang="it-IT" sz="1800" b="0" i="0" u="none" strike="noStrike" kern="1200" cap="none" spc="0" normalizeH="0" baseline="0" noProof="0" dirty="0">
                <a:ln>
                  <a:noFill/>
                </a:ln>
                <a:solidFill>
                  <a:srgbClr val="FF6666"/>
                </a:solidFill>
                <a:effectLst/>
                <a:uLnTx/>
                <a:uFillTx/>
                <a:latin typeface="Arial" panose="020B0604020202020204" pitchFamily="34" charset="0"/>
                <a:ea typeface="+mj-ea"/>
                <a:cs typeface="Arial" panose="020B0604020202020204" pitchFamily="34" charset="0"/>
              </a:rPr>
            </a:br>
            <a:r>
              <a:rPr kumimoji="0" lang="it-IT" sz="1800" b="0" i="0" u="none" strike="noStrike" kern="1200" cap="none" spc="0" normalizeH="0" baseline="0" noProof="0" dirty="0">
                <a:ln>
                  <a:noFill/>
                </a:ln>
                <a:solidFill>
                  <a:srgbClr val="FF6666"/>
                </a:solidFill>
                <a:effectLst/>
                <a:uLnTx/>
                <a:uFillTx/>
                <a:latin typeface="Arial" panose="020B0604020202020204" pitchFamily="34" charset="0"/>
                <a:ea typeface="+mj-ea"/>
                <a:cs typeface="Arial" panose="020B0604020202020204" pitchFamily="34" charset="0"/>
              </a:rPr>
              <a:t>E: </a:t>
            </a:r>
            <a:r>
              <a:rPr kumimoji="0" lang="it-IT" sz="1800" b="0" i="0" u="none" strike="noStrike" kern="1200" cap="none" spc="0" normalizeH="0" baseline="0" noProof="0" dirty="0" err="1">
                <a:ln>
                  <a:noFill/>
                </a:ln>
                <a:solidFill>
                  <a:prstClr val="black"/>
                </a:solidFill>
                <a:effectLst/>
                <a:uLnTx/>
                <a:uFillTx/>
                <a:latin typeface="Arial" panose="020B0604020202020204" pitchFamily="34" charset="0"/>
                <a:ea typeface="+mj-ea"/>
                <a:cs typeface="Arial" panose="020B0604020202020204" pitchFamily="34" charset="0"/>
              </a:rPr>
              <a:t>Swollen</a:t>
            </a:r>
            <a:r>
              <a:rPr kumimoji="0" lang="it-IT" sz="18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 </a:t>
            </a:r>
            <a:r>
              <a:rPr kumimoji="0" lang="it-IT" sz="1800" b="0" i="0" u="none" strike="noStrike" kern="1200" cap="none" spc="0" normalizeH="0" baseline="0" noProof="0" dirty="0" err="1">
                <a:ln>
                  <a:noFill/>
                </a:ln>
                <a:solidFill>
                  <a:prstClr val="black"/>
                </a:solidFill>
                <a:effectLst/>
                <a:uLnTx/>
                <a:uFillTx/>
                <a:latin typeface="Arial" panose="020B0604020202020204" pitchFamily="34" charset="0"/>
                <a:ea typeface="+mj-ea"/>
                <a:cs typeface="Arial" panose="020B0604020202020204" pitchFamily="34" charset="0"/>
              </a:rPr>
              <a:t>right</a:t>
            </a:r>
            <a:r>
              <a:rPr kumimoji="0" lang="it-IT" sz="18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 </a:t>
            </a:r>
            <a:r>
              <a:rPr kumimoji="0" lang="it-IT" sz="1800" b="0" i="0" u="none" strike="noStrike" kern="1200" cap="none" spc="0" normalizeH="0" baseline="0" noProof="0" dirty="0" err="1">
                <a:ln>
                  <a:noFill/>
                </a:ln>
                <a:solidFill>
                  <a:prstClr val="black"/>
                </a:solidFill>
                <a:effectLst/>
                <a:uLnTx/>
                <a:uFillTx/>
                <a:latin typeface="Arial" panose="020B0604020202020204" pitchFamily="34" charset="0"/>
                <a:ea typeface="+mj-ea"/>
                <a:cs typeface="Arial" panose="020B0604020202020204" pitchFamily="34" charset="0"/>
              </a:rPr>
              <a:t>leg</a:t>
            </a:r>
            <a:r>
              <a:rPr kumimoji="0" lang="it-IT" sz="18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 for 5 days</a:t>
            </a:r>
          </a:p>
        </p:txBody>
      </p:sp>
      <p:sp>
        <p:nvSpPr>
          <p:cNvPr id="5" name="Titolo 7">
            <a:extLst>
              <a:ext uri="{FF2B5EF4-FFF2-40B4-BE49-F238E27FC236}">
                <a16:creationId xmlns:a16="http://schemas.microsoft.com/office/drawing/2014/main" id="{1CD386BA-3B60-2FDF-20CF-1FC25E6B7033}"/>
              </a:ext>
            </a:extLst>
          </p:cNvPr>
          <p:cNvSpPr txBox="1">
            <a:spLocks/>
          </p:cNvSpPr>
          <p:nvPr/>
        </p:nvSpPr>
        <p:spPr>
          <a:xfrm>
            <a:off x="1015361" y="4628707"/>
            <a:ext cx="5702872" cy="2037907"/>
          </a:xfrm>
          <a:prstGeom prst="rect">
            <a:avLst/>
          </a:prstGeom>
        </p:spPr>
        <p:txBody>
          <a:bodyPr anchor="t" anchorCtr="0"/>
          <a:lstStyle>
            <a:lvl1pPr algn="l" defTabSz="914400" rtl="0" eaLnBrk="1" latinLnBrk="0" hangingPunct="1">
              <a:lnSpc>
                <a:spcPct val="90000"/>
              </a:lnSpc>
              <a:spcBef>
                <a:spcPct val="0"/>
              </a:spcBef>
              <a:buNone/>
              <a:defRPr sz="3600" b="0" i="0" kern="1200">
                <a:solidFill>
                  <a:srgbClr val="FF6666"/>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br>
              <a:rPr kumimoji="0" lang="it-IT" sz="3600" b="0" i="0" u="none" strike="noStrike" kern="1200" cap="none" spc="0" normalizeH="0" baseline="0" noProof="0" dirty="0">
                <a:ln>
                  <a:noFill/>
                </a:ln>
                <a:solidFill>
                  <a:srgbClr val="FF6666"/>
                </a:solidFill>
                <a:effectLst/>
                <a:uLnTx/>
                <a:uFillTx/>
                <a:latin typeface="Arial" panose="020B0604020202020204" pitchFamily="34" charset="0"/>
                <a:ea typeface="+mj-ea"/>
                <a:cs typeface="Arial" panose="020B0604020202020204" pitchFamily="34" charset="0"/>
              </a:rPr>
            </a:br>
            <a:endParaRPr kumimoji="0" lang="it-IT" sz="16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endParaRPr>
          </a:p>
        </p:txBody>
      </p:sp>
      <p:sp>
        <p:nvSpPr>
          <p:cNvPr id="6" name="Titolo 7">
            <a:extLst>
              <a:ext uri="{FF2B5EF4-FFF2-40B4-BE49-F238E27FC236}">
                <a16:creationId xmlns:a16="http://schemas.microsoft.com/office/drawing/2014/main" id="{50535731-2B99-30D8-0824-204FF5486946}"/>
              </a:ext>
            </a:extLst>
          </p:cNvPr>
          <p:cNvSpPr txBox="1">
            <a:spLocks/>
          </p:cNvSpPr>
          <p:nvPr/>
        </p:nvSpPr>
        <p:spPr>
          <a:xfrm>
            <a:off x="8520120" y="1617604"/>
            <a:ext cx="5299303" cy="2473842"/>
          </a:xfrm>
          <a:prstGeom prst="rect">
            <a:avLst/>
          </a:prstGeom>
        </p:spPr>
        <p:txBody>
          <a:bodyPr anchor="t" anchorCtr="0"/>
          <a:lstStyle>
            <a:lvl1pPr algn="l" defTabSz="914400" rtl="0" eaLnBrk="1" latinLnBrk="0" hangingPunct="1">
              <a:lnSpc>
                <a:spcPct val="90000"/>
              </a:lnSpc>
              <a:spcBef>
                <a:spcPct val="0"/>
              </a:spcBef>
              <a:buNone/>
              <a:defRPr sz="3600" b="0" i="0" kern="1200">
                <a:solidFill>
                  <a:srgbClr val="FF6666"/>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0" lang="it-IT" sz="1600" b="1" i="0" u="none" strike="noStrike" kern="1200" cap="none" spc="0" normalizeH="0" baseline="0" noProof="0" dirty="0">
                <a:ln>
                  <a:noFill/>
                </a:ln>
                <a:solidFill>
                  <a:srgbClr val="FF6666"/>
                </a:solidFill>
                <a:effectLst/>
                <a:uLnTx/>
                <a:uFillTx/>
                <a:latin typeface="Arial" panose="020B0604020202020204" pitchFamily="34" charset="0"/>
                <a:ea typeface="+mj-ea"/>
                <a:cs typeface="Arial" panose="020B0604020202020204" pitchFamily="34" charset="0"/>
              </a:rPr>
              <a:t>VITALS</a:t>
            </a:r>
            <a:br>
              <a:rPr kumimoji="0" lang="it-IT" sz="1600" b="1" i="0" u="none" strike="noStrike" kern="1200" cap="none" spc="0" normalizeH="0" baseline="0" noProof="0" dirty="0">
                <a:ln>
                  <a:noFill/>
                </a:ln>
                <a:solidFill>
                  <a:srgbClr val="FF6666"/>
                </a:solidFill>
                <a:effectLst/>
                <a:uLnTx/>
                <a:uFillTx/>
                <a:latin typeface="Arial" panose="020B0604020202020204" pitchFamily="34" charset="0"/>
                <a:ea typeface="+mj-ea"/>
                <a:cs typeface="Arial" panose="020B0604020202020204" pitchFamily="34" charset="0"/>
              </a:rPr>
            </a:br>
            <a:r>
              <a:rPr kumimoji="0" lang="it-IT" sz="16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SpO2 in aa: 98%</a:t>
            </a:r>
            <a:br>
              <a:rPr kumimoji="0" lang="it-IT" sz="16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br>
            <a:r>
              <a:rPr kumimoji="0" lang="it-IT" sz="16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RR: 12 a/min</a:t>
            </a:r>
            <a:br>
              <a:rPr kumimoji="0" lang="it-IT" sz="16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br>
            <a:r>
              <a:rPr kumimoji="0" lang="it-IT" sz="16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NI </a:t>
            </a:r>
            <a:r>
              <a:rPr kumimoji="0" lang="it-IT" sz="1600" b="0" i="0" u="none" strike="noStrike" kern="1200" cap="none" spc="0" normalizeH="0" baseline="0" noProof="0" dirty="0" err="1">
                <a:ln>
                  <a:noFill/>
                </a:ln>
                <a:solidFill>
                  <a:prstClr val="black"/>
                </a:solidFill>
                <a:effectLst/>
                <a:uLnTx/>
                <a:uFillTx/>
                <a:latin typeface="Arial" panose="020B0604020202020204" pitchFamily="34" charset="0"/>
                <a:ea typeface="+mj-ea"/>
                <a:cs typeface="Arial" panose="020B0604020202020204" pitchFamily="34" charset="0"/>
              </a:rPr>
              <a:t>blood</a:t>
            </a:r>
            <a:r>
              <a:rPr kumimoji="0" lang="it-IT" sz="16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 press: 145/80 mmHg</a:t>
            </a:r>
          </a:p>
          <a:p>
            <a:pPr marL="0" marR="0" lvl="0" indent="0" algn="l" defTabSz="914400" rtl="0" eaLnBrk="1" fontAlgn="auto" latinLnBrk="0" hangingPunct="1">
              <a:lnSpc>
                <a:spcPct val="120000"/>
              </a:lnSpc>
              <a:spcBef>
                <a:spcPct val="0"/>
              </a:spcBef>
              <a:spcAft>
                <a:spcPts val="0"/>
              </a:spcAft>
              <a:buClrTx/>
              <a:buSzTx/>
              <a:buFontTx/>
              <a:buNone/>
              <a:tabLst/>
              <a:defRPr/>
            </a:pPr>
            <a:r>
              <a:rPr kumimoji="0" lang="it-IT" sz="16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CF: 75 bpm</a:t>
            </a:r>
          </a:p>
          <a:p>
            <a:pPr marL="0" marR="0" lvl="0" indent="0" algn="l" defTabSz="914400" rtl="0" eaLnBrk="1" fontAlgn="auto" latinLnBrk="0" hangingPunct="1">
              <a:lnSpc>
                <a:spcPct val="120000"/>
              </a:lnSpc>
              <a:spcBef>
                <a:spcPct val="0"/>
              </a:spcBef>
              <a:spcAft>
                <a:spcPts val="0"/>
              </a:spcAft>
              <a:buClrTx/>
              <a:buSzTx/>
              <a:buFontTx/>
              <a:buNone/>
              <a:tabLst/>
              <a:defRPr/>
            </a:pPr>
            <a:r>
              <a:rPr kumimoji="0" lang="it-IT" sz="16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T: 36,5°C</a:t>
            </a:r>
          </a:p>
        </p:txBody>
      </p:sp>
      <p:sp>
        <p:nvSpPr>
          <p:cNvPr id="12" name="Titolo 7">
            <a:extLst>
              <a:ext uri="{FF2B5EF4-FFF2-40B4-BE49-F238E27FC236}">
                <a16:creationId xmlns:a16="http://schemas.microsoft.com/office/drawing/2014/main" id="{46691B10-8D89-3185-A4E4-65E4CEF37922}"/>
              </a:ext>
            </a:extLst>
          </p:cNvPr>
          <p:cNvSpPr txBox="1">
            <a:spLocks/>
          </p:cNvSpPr>
          <p:nvPr/>
        </p:nvSpPr>
        <p:spPr>
          <a:xfrm>
            <a:off x="588236" y="5647660"/>
            <a:ext cx="9374469" cy="2473842"/>
          </a:xfrm>
          <a:prstGeom prst="rect">
            <a:avLst/>
          </a:prstGeom>
        </p:spPr>
        <p:txBody>
          <a:bodyPr anchor="t" anchorCtr="0"/>
          <a:lstStyle>
            <a:lvl1pPr algn="l" defTabSz="914400" rtl="0" eaLnBrk="1" latinLnBrk="0" hangingPunct="1">
              <a:lnSpc>
                <a:spcPct val="90000"/>
              </a:lnSpc>
              <a:spcBef>
                <a:spcPct val="0"/>
              </a:spcBef>
              <a:buNone/>
              <a:defRPr sz="3600" b="0" i="0" kern="1200">
                <a:solidFill>
                  <a:srgbClr val="FF6666"/>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0" lang="it-IT" sz="1600" b="1" i="0" u="none" strike="noStrike" kern="1200" cap="none" spc="0" normalizeH="0" baseline="0" noProof="0" dirty="0">
                <a:ln>
                  <a:noFill/>
                </a:ln>
                <a:solidFill>
                  <a:srgbClr val="FF6666"/>
                </a:solidFill>
                <a:effectLst/>
                <a:uLnTx/>
                <a:uFillTx/>
                <a:latin typeface="Arial" panose="020B0604020202020204" pitchFamily="34" charset="0"/>
                <a:ea typeface="+mj-ea"/>
                <a:cs typeface="Arial" panose="020B0604020202020204" pitchFamily="34" charset="0"/>
              </a:rPr>
              <a:t>DX ----------------------------------</a:t>
            </a:r>
            <a:r>
              <a:rPr kumimoji="0" lang="it-IT" sz="1600" b="1" i="0" u="none" strike="noStrike" kern="1200" cap="none" spc="0" normalizeH="0" baseline="0" noProof="0" dirty="0">
                <a:ln>
                  <a:noFill/>
                </a:ln>
                <a:solidFill>
                  <a:srgbClr val="FF6666"/>
                </a:solidFill>
                <a:effectLst/>
                <a:uLnTx/>
                <a:uFillTx/>
                <a:latin typeface="Arial" panose="020B0604020202020204" pitchFamily="34" charset="0"/>
                <a:ea typeface="+mj-ea"/>
                <a:cs typeface="Arial" panose="020B0604020202020204" pitchFamily="34" charset="0"/>
                <a:sym typeface="Wingdings" panose="05000000000000000000" pitchFamily="2" charset="2"/>
              </a:rPr>
              <a:t></a:t>
            </a:r>
            <a:r>
              <a:rPr kumimoji="0" lang="it-IT" sz="1600" b="1" i="0" u="none" strike="noStrike" kern="1200" cap="none" spc="0" normalizeH="0" baseline="0" noProof="0" dirty="0">
                <a:ln>
                  <a:noFill/>
                </a:ln>
                <a:solidFill>
                  <a:srgbClr val="FF6666"/>
                </a:solidFill>
                <a:effectLst/>
                <a:uLnTx/>
                <a:uFillTx/>
                <a:latin typeface="Arial" panose="020B0604020202020204" pitchFamily="34" charset="0"/>
                <a:ea typeface="+mj-ea"/>
                <a:cs typeface="Arial" panose="020B0604020202020204" pitchFamily="34" charset="0"/>
              </a:rPr>
              <a:t>TX----------------------------------</a:t>
            </a:r>
            <a:r>
              <a:rPr kumimoji="0" lang="it-IT" sz="1600" b="1" i="0" u="none" strike="noStrike" kern="1200" cap="none" spc="0" normalizeH="0" baseline="0" noProof="0" dirty="0">
                <a:ln>
                  <a:noFill/>
                </a:ln>
                <a:solidFill>
                  <a:srgbClr val="FF6666"/>
                </a:solidFill>
                <a:effectLst/>
                <a:uLnTx/>
                <a:uFillTx/>
                <a:latin typeface="Arial" panose="020B0604020202020204" pitchFamily="34" charset="0"/>
                <a:ea typeface="+mj-ea"/>
                <a:cs typeface="Arial" panose="020B0604020202020204" pitchFamily="34" charset="0"/>
                <a:sym typeface="Wingdings" panose="05000000000000000000" pitchFamily="2" charset="2"/>
              </a:rPr>
              <a:t></a:t>
            </a:r>
            <a:r>
              <a:rPr kumimoji="0" lang="it-IT" sz="1600" b="1" i="0" u="none" strike="noStrike" kern="1200" cap="none" spc="0" normalizeH="0" baseline="0" noProof="0" dirty="0" err="1">
                <a:ln>
                  <a:noFill/>
                </a:ln>
                <a:solidFill>
                  <a:srgbClr val="FF6666"/>
                </a:solidFill>
                <a:effectLst/>
                <a:uLnTx/>
                <a:uFillTx/>
                <a:latin typeface="Arial" panose="020B0604020202020204" pitchFamily="34" charset="0"/>
                <a:ea typeface="+mj-ea"/>
                <a:cs typeface="Arial" panose="020B0604020202020204" pitchFamily="34" charset="0"/>
              </a:rPr>
              <a:t>Discharge</a:t>
            </a:r>
            <a:br>
              <a:rPr kumimoji="0" lang="it-IT" sz="1600" b="1" i="0" u="none" strike="noStrike" kern="1200" cap="none" spc="0" normalizeH="0" baseline="0" noProof="0" dirty="0">
                <a:ln>
                  <a:noFill/>
                </a:ln>
                <a:solidFill>
                  <a:srgbClr val="FF6666"/>
                </a:solidFill>
                <a:effectLst/>
                <a:uLnTx/>
                <a:uFillTx/>
                <a:latin typeface="Arial" panose="020B0604020202020204" pitchFamily="34" charset="0"/>
                <a:ea typeface="+mj-ea"/>
                <a:cs typeface="Arial" panose="020B0604020202020204" pitchFamily="34" charset="0"/>
              </a:rPr>
            </a:br>
            <a:br>
              <a:rPr kumimoji="0" lang="it-IT" sz="16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br>
            <a:endParaRPr kumimoji="0" lang="it-IT" sz="16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endParaRPr>
          </a:p>
        </p:txBody>
      </p:sp>
      <p:sp>
        <p:nvSpPr>
          <p:cNvPr id="15" name="Titolo 7">
            <a:extLst>
              <a:ext uri="{FF2B5EF4-FFF2-40B4-BE49-F238E27FC236}">
                <a16:creationId xmlns:a16="http://schemas.microsoft.com/office/drawing/2014/main" id="{315F190F-CAEC-D6AF-AB17-3AA89C66CAFC}"/>
              </a:ext>
            </a:extLst>
          </p:cNvPr>
          <p:cNvSpPr txBox="1">
            <a:spLocks/>
          </p:cNvSpPr>
          <p:nvPr/>
        </p:nvSpPr>
        <p:spPr>
          <a:xfrm>
            <a:off x="588236" y="3001704"/>
            <a:ext cx="5299303" cy="2473842"/>
          </a:xfrm>
          <a:prstGeom prst="rect">
            <a:avLst/>
          </a:prstGeom>
        </p:spPr>
        <p:txBody>
          <a:bodyPr anchor="t" anchorCtr="0"/>
          <a:lstStyle>
            <a:lvl1pPr algn="l" defTabSz="914400" rtl="0" eaLnBrk="1" latinLnBrk="0" hangingPunct="1">
              <a:lnSpc>
                <a:spcPct val="90000"/>
              </a:lnSpc>
              <a:spcBef>
                <a:spcPct val="0"/>
              </a:spcBef>
              <a:buNone/>
              <a:defRPr sz="3600" b="0" i="0" kern="1200">
                <a:solidFill>
                  <a:srgbClr val="FF6666"/>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0" lang="it-IT" sz="1600" b="1" i="0" u="none" strike="noStrike" kern="1200" cap="none" spc="0" normalizeH="0" baseline="0" noProof="0" dirty="0">
                <a:ln>
                  <a:noFill/>
                </a:ln>
                <a:solidFill>
                  <a:srgbClr val="FF6666"/>
                </a:solidFill>
                <a:effectLst/>
                <a:uLnTx/>
                <a:uFillTx/>
                <a:latin typeface="Arial" panose="020B0604020202020204" pitchFamily="34" charset="0"/>
                <a:ea typeface="+mj-ea"/>
                <a:cs typeface="Arial" panose="020B0604020202020204" pitchFamily="34" charset="0"/>
              </a:rPr>
              <a:t>EXAMINATION</a:t>
            </a:r>
            <a:endParaRPr kumimoji="0" lang="it-IT" sz="1600" b="0" i="0" u="none" strike="noStrike" kern="1200" cap="none" spc="0" normalizeH="0" baseline="0" noProof="0" dirty="0">
              <a:ln>
                <a:noFill/>
              </a:ln>
              <a:solidFill>
                <a:srgbClr val="FF6666"/>
              </a:solidFill>
              <a:effectLst/>
              <a:uLnTx/>
              <a:uFillTx/>
              <a:latin typeface="Arial" panose="020B0604020202020204" pitchFamily="34" charset="0"/>
              <a:ea typeface="+mj-ea"/>
              <a:cs typeface="Arial" panose="020B0604020202020204" pitchFamily="34" charset="0"/>
            </a:endParaRPr>
          </a:p>
        </p:txBody>
      </p:sp>
      <p:cxnSp>
        <p:nvCxnSpPr>
          <p:cNvPr id="17" name="Connettore 2 16">
            <a:extLst>
              <a:ext uri="{FF2B5EF4-FFF2-40B4-BE49-F238E27FC236}">
                <a16:creationId xmlns:a16="http://schemas.microsoft.com/office/drawing/2014/main" id="{9E94A83A-46B4-D54C-4AA5-4FC1639AE8E4}"/>
              </a:ext>
            </a:extLst>
          </p:cNvPr>
          <p:cNvCxnSpPr/>
          <p:nvPr/>
        </p:nvCxnSpPr>
        <p:spPr>
          <a:xfrm>
            <a:off x="3140239" y="4350488"/>
            <a:ext cx="432301"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6148356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olo 7">
            <a:extLst>
              <a:ext uri="{FF2B5EF4-FFF2-40B4-BE49-F238E27FC236}">
                <a16:creationId xmlns:a16="http://schemas.microsoft.com/office/drawing/2014/main" id="{66579048-9969-0DF9-CED5-F9D37632F694}"/>
              </a:ext>
            </a:extLst>
          </p:cNvPr>
          <p:cNvSpPr>
            <a:spLocks noGrp="1"/>
          </p:cNvSpPr>
          <p:nvPr>
            <p:ph type="title"/>
          </p:nvPr>
        </p:nvSpPr>
        <p:spPr>
          <a:xfrm>
            <a:off x="588238" y="417580"/>
            <a:ext cx="9374469" cy="3654690"/>
          </a:xfrm>
        </p:spPr>
        <p:txBody>
          <a:bodyPr/>
          <a:lstStyle/>
          <a:p>
            <a:r>
              <a:rPr lang="it-IT" dirty="0"/>
              <a:t>Mr. </a:t>
            </a:r>
            <a:r>
              <a:rPr lang="it-IT" dirty="0" err="1"/>
              <a:t>Leonidas</a:t>
            </a:r>
            <a:r>
              <a:rPr lang="it-IT" dirty="0"/>
              <a:t> </a:t>
            </a:r>
            <a:r>
              <a:rPr lang="it-IT" sz="2800" dirty="0">
                <a:solidFill>
                  <a:schemeClr val="tx1"/>
                </a:solidFill>
              </a:rPr>
              <a:t>63 </a:t>
            </a:r>
            <a:r>
              <a:rPr lang="it-IT" sz="2800" dirty="0" err="1">
                <a:solidFill>
                  <a:schemeClr val="tx1"/>
                </a:solidFill>
              </a:rPr>
              <a:t>yo</a:t>
            </a:r>
            <a:r>
              <a:rPr lang="it-IT" sz="2800" dirty="0">
                <a:solidFill>
                  <a:schemeClr val="tx1"/>
                </a:solidFill>
              </a:rPr>
              <a:t> | </a:t>
            </a:r>
            <a:r>
              <a:rPr lang="it-IT" sz="2800" dirty="0" err="1">
                <a:solidFill>
                  <a:schemeClr val="tx1"/>
                </a:solidFill>
              </a:rPr>
              <a:t>Painful</a:t>
            </a:r>
            <a:r>
              <a:rPr lang="it-IT" sz="2800" dirty="0">
                <a:solidFill>
                  <a:schemeClr val="tx1"/>
                </a:solidFill>
              </a:rPr>
              <a:t> </a:t>
            </a:r>
            <a:r>
              <a:rPr lang="it-IT" sz="2800" dirty="0" err="1">
                <a:solidFill>
                  <a:schemeClr val="tx1"/>
                </a:solidFill>
              </a:rPr>
              <a:t>swollen</a:t>
            </a:r>
            <a:r>
              <a:rPr lang="it-IT" sz="2800" dirty="0">
                <a:solidFill>
                  <a:schemeClr val="tx1"/>
                </a:solidFill>
              </a:rPr>
              <a:t> </a:t>
            </a:r>
            <a:r>
              <a:rPr lang="it-IT" sz="2800" dirty="0" err="1">
                <a:solidFill>
                  <a:schemeClr val="tx1"/>
                </a:solidFill>
              </a:rPr>
              <a:t>leg</a:t>
            </a:r>
            <a:br>
              <a:rPr lang="it-IT" dirty="0"/>
            </a:br>
            <a:br>
              <a:rPr lang="it-IT" sz="1400" dirty="0">
                <a:solidFill>
                  <a:schemeClr val="tx1"/>
                </a:solidFill>
              </a:rPr>
            </a:br>
            <a:endParaRPr lang="it-IT" sz="1400" dirty="0">
              <a:solidFill>
                <a:schemeClr val="tx1"/>
              </a:solidFill>
            </a:endParaRPr>
          </a:p>
        </p:txBody>
      </p:sp>
      <p:pic>
        <p:nvPicPr>
          <p:cNvPr id="3" name="Segnaposto contenuto 2" descr="Immagine che contiene vena, persona, gambe, piede&#10;&#10;Descrizione generata automaticamente">
            <a:extLst>
              <a:ext uri="{FF2B5EF4-FFF2-40B4-BE49-F238E27FC236}">
                <a16:creationId xmlns:a16="http://schemas.microsoft.com/office/drawing/2014/main" id="{9BF9E11C-90CD-C1FD-D170-F78C14C23A37}"/>
              </a:ext>
            </a:extLst>
          </p:cNvPr>
          <p:cNvPicPr>
            <a:picLocks noGrp="1" noChangeAspect="1"/>
          </p:cNvPicPr>
          <p:nvPr>
            <p:ph idx="10"/>
          </p:nvPr>
        </p:nvPicPr>
        <p:blipFill>
          <a:blip r:embed="rId2"/>
          <a:stretch>
            <a:fillRect/>
          </a:stretch>
        </p:blipFill>
        <p:spPr>
          <a:xfrm>
            <a:off x="637858" y="3546132"/>
            <a:ext cx="2381790" cy="1584973"/>
          </a:xfrm>
        </p:spPr>
      </p:pic>
      <p:sp>
        <p:nvSpPr>
          <p:cNvPr id="4" name="Titolo 7">
            <a:extLst>
              <a:ext uri="{FF2B5EF4-FFF2-40B4-BE49-F238E27FC236}">
                <a16:creationId xmlns:a16="http://schemas.microsoft.com/office/drawing/2014/main" id="{19DFB0C5-68CF-4AD2-89C1-79A3D7002E98}"/>
              </a:ext>
            </a:extLst>
          </p:cNvPr>
          <p:cNvSpPr txBox="1">
            <a:spLocks/>
          </p:cNvSpPr>
          <p:nvPr/>
        </p:nvSpPr>
        <p:spPr>
          <a:xfrm>
            <a:off x="588236" y="695799"/>
            <a:ext cx="6916449" cy="3654690"/>
          </a:xfrm>
          <a:prstGeom prst="rect">
            <a:avLst/>
          </a:prstGeom>
        </p:spPr>
        <p:txBody>
          <a:bodyPr anchor="t" anchorCtr="0"/>
          <a:lstStyle>
            <a:lvl1pPr algn="l" defTabSz="914400" rtl="0" eaLnBrk="1" latinLnBrk="0" hangingPunct="1">
              <a:lnSpc>
                <a:spcPct val="90000"/>
              </a:lnSpc>
              <a:spcBef>
                <a:spcPct val="0"/>
              </a:spcBef>
              <a:buNone/>
              <a:defRPr sz="3600" b="0" i="0" kern="1200">
                <a:solidFill>
                  <a:srgbClr val="FF6666"/>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br>
              <a:rPr kumimoji="0" lang="it-IT" sz="3600" b="0" i="0" u="none" strike="noStrike" kern="1200" cap="none" spc="0" normalizeH="0" baseline="0" noProof="0" dirty="0">
                <a:ln>
                  <a:noFill/>
                </a:ln>
                <a:solidFill>
                  <a:srgbClr val="FF6666"/>
                </a:solidFill>
                <a:effectLst/>
                <a:uLnTx/>
                <a:uFillTx/>
                <a:latin typeface="Arial" panose="020B0604020202020204" pitchFamily="34" charset="0"/>
                <a:ea typeface="+mj-ea"/>
                <a:cs typeface="Arial" panose="020B0604020202020204" pitchFamily="34" charset="0"/>
              </a:rPr>
            </a:br>
            <a:r>
              <a:rPr kumimoji="0" lang="it-IT" sz="1800" b="0" i="0" u="none" strike="noStrike" kern="1200" cap="none" spc="0" normalizeH="0" baseline="0" noProof="0" dirty="0">
                <a:ln>
                  <a:noFill/>
                </a:ln>
                <a:solidFill>
                  <a:srgbClr val="FF6666"/>
                </a:solidFill>
                <a:effectLst/>
                <a:uLnTx/>
                <a:uFillTx/>
                <a:latin typeface="Arial" panose="020B0604020202020204" pitchFamily="34" charset="0"/>
                <a:ea typeface="+mj-ea"/>
                <a:cs typeface="Arial" panose="020B0604020202020204" pitchFamily="34" charset="0"/>
              </a:rPr>
              <a:t>A:</a:t>
            </a:r>
            <a:r>
              <a:rPr kumimoji="0" lang="it-IT" sz="18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  no </a:t>
            </a:r>
            <a:r>
              <a:rPr kumimoji="0" lang="it-IT" sz="1800" b="0" i="0" u="none" strike="noStrike" kern="1200" cap="none" spc="0" normalizeH="0" baseline="0" noProof="0" dirty="0" err="1">
                <a:ln>
                  <a:noFill/>
                </a:ln>
                <a:solidFill>
                  <a:prstClr val="black"/>
                </a:solidFill>
                <a:effectLst/>
                <a:uLnTx/>
                <a:uFillTx/>
                <a:latin typeface="Arial" panose="020B0604020202020204" pitchFamily="34" charset="0"/>
                <a:ea typeface="+mj-ea"/>
                <a:cs typeface="Arial" panose="020B0604020202020204" pitchFamily="34" charset="0"/>
              </a:rPr>
              <a:t>allergies</a:t>
            </a:r>
            <a:br>
              <a:rPr kumimoji="0" lang="it-IT" sz="1800" b="0" i="0" u="none" strike="noStrike" kern="1200" cap="none" spc="0" normalizeH="0" baseline="0" noProof="0" dirty="0">
                <a:ln>
                  <a:noFill/>
                </a:ln>
                <a:solidFill>
                  <a:srgbClr val="FF6666"/>
                </a:solidFill>
                <a:effectLst/>
                <a:uLnTx/>
                <a:uFillTx/>
                <a:latin typeface="Arial" panose="020B0604020202020204" pitchFamily="34" charset="0"/>
                <a:ea typeface="+mj-ea"/>
                <a:cs typeface="Arial" panose="020B0604020202020204" pitchFamily="34" charset="0"/>
              </a:rPr>
            </a:br>
            <a:r>
              <a:rPr kumimoji="0" lang="it-IT" sz="1800" b="0" i="0" u="none" strike="noStrike" kern="1200" cap="none" spc="0" normalizeH="0" baseline="0" noProof="0" dirty="0">
                <a:ln>
                  <a:noFill/>
                </a:ln>
                <a:solidFill>
                  <a:srgbClr val="FF6666"/>
                </a:solidFill>
                <a:effectLst/>
                <a:uLnTx/>
                <a:uFillTx/>
                <a:latin typeface="Arial" panose="020B0604020202020204" pitchFamily="34" charset="0"/>
                <a:ea typeface="+mj-ea"/>
                <a:cs typeface="Arial" panose="020B0604020202020204" pitchFamily="34" charset="0"/>
              </a:rPr>
              <a:t>M: </a:t>
            </a:r>
            <a:r>
              <a:rPr kumimoji="0" lang="it-IT" sz="1800" b="0" i="0" u="none" strike="noStrike" kern="1200" cap="none" spc="0" normalizeH="0" baseline="0" noProof="0" dirty="0" err="1">
                <a:ln>
                  <a:noFill/>
                </a:ln>
                <a:solidFill>
                  <a:prstClr val="black"/>
                </a:solidFill>
                <a:effectLst/>
                <a:uLnTx/>
                <a:uFillTx/>
                <a:latin typeface="Arial" panose="020B0604020202020204" pitchFamily="34" charset="0"/>
                <a:ea typeface="+mj-ea"/>
                <a:cs typeface="Arial" panose="020B0604020202020204" pitchFamily="34" charset="0"/>
              </a:rPr>
              <a:t>bisoprolol</a:t>
            </a:r>
            <a:r>
              <a:rPr kumimoji="0" lang="it-IT" sz="18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 1,25 mg/die</a:t>
            </a:r>
            <a:br>
              <a:rPr kumimoji="0" lang="it-IT" sz="1800" b="0" i="0" u="none" strike="noStrike" kern="1200" cap="none" spc="0" normalizeH="0" baseline="0" noProof="0" dirty="0">
                <a:ln>
                  <a:noFill/>
                </a:ln>
                <a:solidFill>
                  <a:srgbClr val="FF6666"/>
                </a:solidFill>
                <a:effectLst/>
                <a:uLnTx/>
                <a:uFillTx/>
                <a:latin typeface="Arial" panose="020B0604020202020204" pitchFamily="34" charset="0"/>
                <a:ea typeface="+mj-ea"/>
                <a:cs typeface="Arial" panose="020B0604020202020204" pitchFamily="34" charset="0"/>
              </a:rPr>
            </a:br>
            <a:r>
              <a:rPr kumimoji="0" lang="it-IT" sz="1800" b="0" i="0" u="none" strike="noStrike" kern="1200" cap="none" spc="0" normalizeH="0" baseline="0" noProof="0" dirty="0">
                <a:ln>
                  <a:noFill/>
                </a:ln>
                <a:solidFill>
                  <a:srgbClr val="FF6666"/>
                </a:solidFill>
                <a:effectLst/>
                <a:uLnTx/>
                <a:uFillTx/>
                <a:latin typeface="Arial" panose="020B0604020202020204" pitchFamily="34" charset="0"/>
                <a:ea typeface="+mj-ea"/>
                <a:cs typeface="Arial" panose="020B0604020202020204" pitchFamily="34" charset="0"/>
              </a:rPr>
              <a:t>P: </a:t>
            </a:r>
            <a:r>
              <a:rPr kumimoji="0" lang="it-IT" sz="1800" b="0" i="0" u="none" strike="noStrike" kern="1200" cap="none" spc="0" normalizeH="0" baseline="0" noProof="0" dirty="0" err="1">
                <a:ln>
                  <a:noFill/>
                </a:ln>
                <a:solidFill>
                  <a:prstClr val="black"/>
                </a:solidFill>
                <a:effectLst/>
                <a:uLnTx/>
                <a:uFillTx/>
                <a:latin typeface="Arial" panose="020B0604020202020204" pitchFamily="34" charset="0"/>
                <a:ea typeface="+mj-ea"/>
                <a:cs typeface="Arial" panose="020B0604020202020204" pitchFamily="34" charset="0"/>
              </a:rPr>
              <a:t>previous</a:t>
            </a:r>
            <a:r>
              <a:rPr kumimoji="0" lang="it-IT" sz="18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 </a:t>
            </a:r>
            <a:r>
              <a:rPr kumimoji="0" lang="it-IT" sz="1800" b="0" i="0" u="none" strike="noStrike" kern="1200" cap="none" spc="0" normalizeH="0" baseline="0" noProof="0" dirty="0" err="1">
                <a:ln>
                  <a:noFill/>
                </a:ln>
                <a:solidFill>
                  <a:prstClr val="black"/>
                </a:solidFill>
                <a:effectLst/>
                <a:uLnTx/>
                <a:uFillTx/>
                <a:latin typeface="Arial" panose="020B0604020202020204" pitchFamily="34" charset="0"/>
                <a:ea typeface="+mj-ea"/>
                <a:cs typeface="Arial" panose="020B0604020202020204" pitchFamily="34" charset="0"/>
              </a:rPr>
              <a:t>smoker</a:t>
            </a:r>
            <a:r>
              <a:rPr kumimoji="0" lang="it-IT" sz="18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 </a:t>
            </a:r>
            <a:r>
              <a:rPr kumimoji="0" lang="it-IT" sz="1800" b="0" i="0" u="none" strike="noStrike" kern="1200" cap="none" spc="0" normalizeH="0" baseline="0" noProof="0" dirty="0" err="1">
                <a:ln>
                  <a:noFill/>
                </a:ln>
                <a:solidFill>
                  <a:prstClr val="black"/>
                </a:solidFill>
                <a:effectLst/>
                <a:uLnTx/>
                <a:uFillTx/>
                <a:latin typeface="Arial" panose="020B0604020202020204" pitchFamily="34" charset="0"/>
                <a:ea typeface="+mj-ea"/>
                <a:cs typeface="Arial" panose="020B0604020202020204" pitchFamily="34" charset="0"/>
              </a:rPr>
              <a:t>arterial</a:t>
            </a:r>
            <a:r>
              <a:rPr kumimoji="0" lang="it-IT" sz="18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 </a:t>
            </a:r>
            <a:r>
              <a:rPr kumimoji="0" lang="it-IT" sz="1800" b="0" i="0" u="none" strike="noStrike" kern="1200" cap="none" spc="0" normalizeH="0" baseline="0" noProof="0" dirty="0" err="1">
                <a:ln>
                  <a:noFill/>
                </a:ln>
                <a:solidFill>
                  <a:prstClr val="black"/>
                </a:solidFill>
                <a:effectLst/>
                <a:uLnTx/>
                <a:uFillTx/>
                <a:latin typeface="Arial" panose="020B0604020202020204" pitchFamily="34" charset="0"/>
                <a:ea typeface="+mj-ea"/>
                <a:cs typeface="Arial" panose="020B0604020202020204" pitchFamily="34" charset="0"/>
              </a:rPr>
              <a:t>hypertension</a:t>
            </a:r>
            <a:r>
              <a:rPr kumimoji="0" lang="it-IT" sz="18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 </a:t>
            </a:r>
            <a:r>
              <a:rPr kumimoji="0" lang="it-IT" sz="1800" b="0" i="0" u="none" strike="noStrike" kern="1200" cap="none" spc="0" normalizeH="0" baseline="0" noProof="0" dirty="0" err="1">
                <a:ln>
                  <a:noFill/>
                </a:ln>
                <a:solidFill>
                  <a:prstClr val="black"/>
                </a:solidFill>
                <a:effectLst/>
                <a:uLnTx/>
                <a:uFillTx/>
                <a:latin typeface="Arial" panose="020B0604020202020204" pitchFamily="34" charset="0"/>
                <a:ea typeface="+mj-ea"/>
                <a:cs typeface="Arial" panose="020B0604020202020204" pitchFamily="34" charset="0"/>
              </a:rPr>
              <a:t>hypercholesterolemia</a:t>
            </a:r>
            <a:br>
              <a:rPr kumimoji="0" lang="it-IT" sz="1800" b="0" i="0" u="none" strike="noStrike" kern="1200" cap="none" spc="0" normalizeH="0" baseline="0" noProof="0" dirty="0">
                <a:ln>
                  <a:noFill/>
                </a:ln>
                <a:solidFill>
                  <a:srgbClr val="FF6666"/>
                </a:solidFill>
                <a:effectLst/>
                <a:uLnTx/>
                <a:uFillTx/>
                <a:latin typeface="Arial" panose="020B0604020202020204" pitchFamily="34" charset="0"/>
                <a:ea typeface="+mj-ea"/>
                <a:cs typeface="Arial" panose="020B0604020202020204" pitchFamily="34" charset="0"/>
              </a:rPr>
            </a:br>
            <a:r>
              <a:rPr kumimoji="0" lang="it-IT" sz="1800" b="0" i="0" u="none" strike="noStrike" kern="1200" cap="none" spc="0" normalizeH="0" baseline="0" noProof="0" dirty="0">
                <a:ln>
                  <a:noFill/>
                </a:ln>
                <a:solidFill>
                  <a:srgbClr val="FF6666"/>
                </a:solidFill>
                <a:effectLst/>
                <a:uLnTx/>
                <a:uFillTx/>
                <a:latin typeface="Arial" panose="020B0604020202020204" pitchFamily="34" charset="0"/>
                <a:ea typeface="+mj-ea"/>
                <a:cs typeface="Arial" panose="020B0604020202020204" pitchFamily="34" charset="0"/>
              </a:rPr>
              <a:t>L: </a:t>
            </a:r>
            <a:r>
              <a:rPr kumimoji="0" lang="it-IT" sz="1800" b="0" i="0" u="none" strike="noStrike" kern="1200" cap="none" spc="0" normalizeH="0" baseline="0" noProof="0" dirty="0" err="1">
                <a:ln>
                  <a:noFill/>
                </a:ln>
                <a:solidFill>
                  <a:prstClr val="black"/>
                </a:solidFill>
                <a:effectLst/>
                <a:uLnTx/>
                <a:uFillTx/>
                <a:latin typeface="Arial" panose="020B0604020202020204" pitchFamily="34" charset="0"/>
                <a:ea typeface="+mj-ea"/>
                <a:cs typeface="Arial" panose="020B0604020202020204" pitchFamily="34" charset="0"/>
              </a:rPr>
              <a:t>normal</a:t>
            </a:r>
            <a:r>
              <a:rPr kumimoji="0" lang="it-IT" sz="18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 </a:t>
            </a:r>
            <a:r>
              <a:rPr kumimoji="0" lang="it-IT" sz="1800" b="0" i="0" u="none" strike="noStrike" kern="1200" cap="none" spc="0" normalizeH="0" baseline="0" noProof="0" dirty="0" err="1">
                <a:ln>
                  <a:noFill/>
                </a:ln>
                <a:solidFill>
                  <a:prstClr val="black"/>
                </a:solidFill>
                <a:effectLst/>
                <a:uLnTx/>
                <a:uFillTx/>
                <a:latin typeface="Arial" panose="020B0604020202020204" pitchFamily="34" charset="0"/>
                <a:ea typeface="+mj-ea"/>
                <a:cs typeface="Arial" panose="020B0604020202020204" pitchFamily="34" charset="0"/>
              </a:rPr>
              <a:t>dinner</a:t>
            </a:r>
            <a:r>
              <a:rPr kumimoji="0" lang="it-IT" sz="18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 3 h ago</a:t>
            </a:r>
            <a:br>
              <a:rPr kumimoji="0" lang="it-IT" sz="1800" b="0" i="0" u="none" strike="noStrike" kern="1200" cap="none" spc="0" normalizeH="0" baseline="0" noProof="0" dirty="0">
                <a:ln>
                  <a:noFill/>
                </a:ln>
                <a:solidFill>
                  <a:srgbClr val="FF6666"/>
                </a:solidFill>
                <a:effectLst/>
                <a:uLnTx/>
                <a:uFillTx/>
                <a:latin typeface="Arial" panose="020B0604020202020204" pitchFamily="34" charset="0"/>
                <a:ea typeface="+mj-ea"/>
                <a:cs typeface="Arial" panose="020B0604020202020204" pitchFamily="34" charset="0"/>
              </a:rPr>
            </a:br>
            <a:r>
              <a:rPr kumimoji="0" lang="it-IT" sz="1800" b="0" i="0" u="none" strike="noStrike" kern="1200" cap="none" spc="0" normalizeH="0" baseline="0" noProof="0" dirty="0">
                <a:ln>
                  <a:noFill/>
                </a:ln>
                <a:solidFill>
                  <a:srgbClr val="FF6666"/>
                </a:solidFill>
                <a:effectLst/>
                <a:uLnTx/>
                <a:uFillTx/>
                <a:latin typeface="Arial" panose="020B0604020202020204" pitchFamily="34" charset="0"/>
                <a:ea typeface="+mj-ea"/>
                <a:cs typeface="Arial" panose="020B0604020202020204" pitchFamily="34" charset="0"/>
              </a:rPr>
              <a:t>E: </a:t>
            </a:r>
            <a:r>
              <a:rPr kumimoji="0" lang="it-IT" sz="1800" b="0" i="0" u="none" strike="noStrike" kern="1200" cap="none" spc="0" normalizeH="0" baseline="0" noProof="0" dirty="0" err="1">
                <a:ln>
                  <a:noFill/>
                </a:ln>
                <a:solidFill>
                  <a:prstClr val="black"/>
                </a:solidFill>
                <a:effectLst/>
                <a:uLnTx/>
                <a:uFillTx/>
                <a:latin typeface="Arial" panose="020B0604020202020204" pitchFamily="34" charset="0"/>
                <a:ea typeface="+mj-ea"/>
                <a:cs typeface="Arial" panose="020B0604020202020204" pitchFamily="34" charset="0"/>
              </a:rPr>
              <a:t>Swollen</a:t>
            </a:r>
            <a:r>
              <a:rPr kumimoji="0" lang="it-IT" sz="18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 </a:t>
            </a:r>
            <a:r>
              <a:rPr kumimoji="0" lang="it-IT" sz="1800" b="0" i="0" u="none" strike="noStrike" kern="1200" cap="none" spc="0" normalizeH="0" baseline="0" noProof="0" dirty="0" err="1">
                <a:ln>
                  <a:noFill/>
                </a:ln>
                <a:solidFill>
                  <a:prstClr val="black"/>
                </a:solidFill>
                <a:effectLst/>
                <a:uLnTx/>
                <a:uFillTx/>
                <a:latin typeface="Arial" panose="020B0604020202020204" pitchFamily="34" charset="0"/>
                <a:ea typeface="+mj-ea"/>
                <a:cs typeface="Arial" panose="020B0604020202020204" pitchFamily="34" charset="0"/>
              </a:rPr>
              <a:t>right</a:t>
            </a:r>
            <a:r>
              <a:rPr kumimoji="0" lang="it-IT" sz="18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 </a:t>
            </a:r>
            <a:r>
              <a:rPr kumimoji="0" lang="it-IT" sz="1800" b="0" i="0" u="none" strike="noStrike" kern="1200" cap="none" spc="0" normalizeH="0" baseline="0" noProof="0" dirty="0" err="1">
                <a:ln>
                  <a:noFill/>
                </a:ln>
                <a:solidFill>
                  <a:prstClr val="black"/>
                </a:solidFill>
                <a:effectLst/>
                <a:uLnTx/>
                <a:uFillTx/>
                <a:latin typeface="Arial" panose="020B0604020202020204" pitchFamily="34" charset="0"/>
                <a:ea typeface="+mj-ea"/>
                <a:cs typeface="Arial" panose="020B0604020202020204" pitchFamily="34" charset="0"/>
              </a:rPr>
              <a:t>leg</a:t>
            </a:r>
            <a:r>
              <a:rPr kumimoji="0" lang="it-IT" sz="18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 for 5 days</a:t>
            </a:r>
          </a:p>
        </p:txBody>
      </p:sp>
      <p:sp>
        <p:nvSpPr>
          <p:cNvPr id="5" name="Titolo 7">
            <a:extLst>
              <a:ext uri="{FF2B5EF4-FFF2-40B4-BE49-F238E27FC236}">
                <a16:creationId xmlns:a16="http://schemas.microsoft.com/office/drawing/2014/main" id="{1CD386BA-3B60-2FDF-20CF-1FC25E6B7033}"/>
              </a:ext>
            </a:extLst>
          </p:cNvPr>
          <p:cNvSpPr txBox="1">
            <a:spLocks/>
          </p:cNvSpPr>
          <p:nvPr/>
        </p:nvSpPr>
        <p:spPr>
          <a:xfrm>
            <a:off x="1015361" y="4628707"/>
            <a:ext cx="5702872" cy="2037907"/>
          </a:xfrm>
          <a:prstGeom prst="rect">
            <a:avLst/>
          </a:prstGeom>
        </p:spPr>
        <p:txBody>
          <a:bodyPr anchor="t" anchorCtr="0"/>
          <a:lstStyle>
            <a:lvl1pPr algn="l" defTabSz="914400" rtl="0" eaLnBrk="1" latinLnBrk="0" hangingPunct="1">
              <a:lnSpc>
                <a:spcPct val="90000"/>
              </a:lnSpc>
              <a:spcBef>
                <a:spcPct val="0"/>
              </a:spcBef>
              <a:buNone/>
              <a:defRPr sz="3600" b="0" i="0" kern="1200">
                <a:solidFill>
                  <a:srgbClr val="FF6666"/>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br>
              <a:rPr kumimoji="0" lang="it-IT" sz="3600" b="0" i="0" u="none" strike="noStrike" kern="1200" cap="none" spc="0" normalizeH="0" baseline="0" noProof="0" dirty="0">
                <a:ln>
                  <a:noFill/>
                </a:ln>
                <a:solidFill>
                  <a:srgbClr val="FF6666"/>
                </a:solidFill>
                <a:effectLst/>
                <a:uLnTx/>
                <a:uFillTx/>
                <a:latin typeface="Arial" panose="020B0604020202020204" pitchFamily="34" charset="0"/>
                <a:ea typeface="+mj-ea"/>
                <a:cs typeface="Arial" panose="020B0604020202020204" pitchFamily="34" charset="0"/>
              </a:rPr>
            </a:br>
            <a:endParaRPr kumimoji="0" lang="it-IT" sz="16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endParaRPr>
          </a:p>
        </p:txBody>
      </p:sp>
      <p:sp>
        <p:nvSpPr>
          <p:cNvPr id="6" name="Titolo 7">
            <a:extLst>
              <a:ext uri="{FF2B5EF4-FFF2-40B4-BE49-F238E27FC236}">
                <a16:creationId xmlns:a16="http://schemas.microsoft.com/office/drawing/2014/main" id="{50535731-2B99-30D8-0824-204FF5486946}"/>
              </a:ext>
            </a:extLst>
          </p:cNvPr>
          <p:cNvSpPr txBox="1">
            <a:spLocks/>
          </p:cNvSpPr>
          <p:nvPr/>
        </p:nvSpPr>
        <p:spPr>
          <a:xfrm>
            <a:off x="8520120" y="1617604"/>
            <a:ext cx="5299303" cy="2473842"/>
          </a:xfrm>
          <a:prstGeom prst="rect">
            <a:avLst/>
          </a:prstGeom>
        </p:spPr>
        <p:txBody>
          <a:bodyPr anchor="t" anchorCtr="0"/>
          <a:lstStyle>
            <a:lvl1pPr algn="l" defTabSz="914400" rtl="0" eaLnBrk="1" latinLnBrk="0" hangingPunct="1">
              <a:lnSpc>
                <a:spcPct val="90000"/>
              </a:lnSpc>
              <a:spcBef>
                <a:spcPct val="0"/>
              </a:spcBef>
              <a:buNone/>
              <a:defRPr sz="3600" b="0" i="0" kern="1200">
                <a:solidFill>
                  <a:srgbClr val="FF6666"/>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0" lang="it-IT" sz="1600" b="1" i="0" u="none" strike="noStrike" kern="1200" cap="none" spc="0" normalizeH="0" baseline="0" noProof="0" dirty="0">
                <a:ln>
                  <a:noFill/>
                </a:ln>
                <a:solidFill>
                  <a:srgbClr val="FF6666"/>
                </a:solidFill>
                <a:effectLst/>
                <a:uLnTx/>
                <a:uFillTx/>
                <a:latin typeface="Arial" panose="020B0604020202020204" pitchFamily="34" charset="0"/>
                <a:ea typeface="+mj-ea"/>
                <a:cs typeface="Arial" panose="020B0604020202020204" pitchFamily="34" charset="0"/>
              </a:rPr>
              <a:t>VITALS</a:t>
            </a:r>
            <a:br>
              <a:rPr kumimoji="0" lang="it-IT" sz="1600" b="1" i="0" u="none" strike="noStrike" kern="1200" cap="none" spc="0" normalizeH="0" baseline="0" noProof="0" dirty="0">
                <a:ln>
                  <a:noFill/>
                </a:ln>
                <a:solidFill>
                  <a:srgbClr val="FF6666"/>
                </a:solidFill>
                <a:effectLst/>
                <a:uLnTx/>
                <a:uFillTx/>
                <a:latin typeface="Arial" panose="020B0604020202020204" pitchFamily="34" charset="0"/>
                <a:ea typeface="+mj-ea"/>
                <a:cs typeface="Arial" panose="020B0604020202020204" pitchFamily="34" charset="0"/>
              </a:rPr>
            </a:br>
            <a:r>
              <a:rPr kumimoji="0" lang="it-IT" sz="16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SpO2 in aa: 98%</a:t>
            </a:r>
            <a:br>
              <a:rPr kumimoji="0" lang="it-IT" sz="16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br>
            <a:r>
              <a:rPr kumimoji="0" lang="it-IT" sz="16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RR: 12 a/min</a:t>
            </a:r>
            <a:br>
              <a:rPr kumimoji="0" lang="it-IT" sz="16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br>
            <a:r>
              <a:rPr kumimoji="0" lang="it-IT" sz="16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NI </a:t>
            </a:r>
            <a:r>
              <a:rPr kumimoji="0" lang="it-IT" sz="1600" b="0" i="0" u="none" strike="noStrike" kern="1200" cap="none" spc="0" normalizeH="0" baseline="0" noProof="0" dirty="0" err="1">
                <a:ln>
                  <a:noFill/>
                </a:ln>
                <a:solidFill>
                  <a:prstClr val="black"/>
                </a:solidFill>
                <a:effectLst/>
                <a:uLnTx/>
                <a:uFillTx/>
                <a:latin typeface="Arial" panose="020B0604020202020204" pitchFamily="34" charset="0"/>
                <a:ea typeface="+mj-ea"/>
                <a:cs typeface="Arial" panose="020B0604020202020204" pitchFamily="34" charset="0"/>
              </a:rPr>
              <a:t>blood</a:t>
            </a:r>
            <a:r>
              <a:rPr kumimoji="0" lang="it-IT" sz="16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 press: 145/80 mmHg</a:t>
            </a:r>
          </a:p>
          <a:p>
            <a:pPr marL="0" marR="0" lvl="0" indent="0" algn="l" defTabSz="914400" rtl="0" eaLnBrk="1" fontAlgn="auto" latinLnBrk="0" hangingPunct="1">
              <a:lnSpc>
                <a:spcPct val="120000"/>
              </a:lnSpc>
              <a:spcBef>
                <a:spcPct val="0"/>
              </a:spcBef>
              <a:spcAft>
                <a:spcPts val="0"/>
              </a:spcAft>
              <a:buClrTx/>
              <a:buSzTx/>
              <a:buFontTx/>
              <a:buNone/>
              <a:tabLst/>
              <a:defRPr/>
            </a:pPr>
            <a:r>
              <a:rPr kumimoji="0" lang="it-IT" sz="16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CF: 75 bpm</a:t>
            </a:r>
          </a:p>
          <a:p>
            <a:pPr marL="0" marR="0" lvl="0" indent="0" algn="l" defTabSz="914400" rtl="0" eaLnBrk="1" fontAlgn="auto" latinLnBrk="0" hangingPunct="1">
              <a:lnSpc>
                <a:spcPct val="120000"/>
              </a:lnSpc>
              <a:spcBef>
                <a:spcPct val="0"/>
              </a:spcBef>
              <a:spcAft>
                <a:spcPts val="0"/>
              </a:spcAft>
              <a:buClrTx/>
              <a:buSzTx/>
              <a:buFontTx/>
              <a:buNone/>
              <a:tabLst/>
              <a:defRPr/>
            </a:pPr>
            <a:r>
              <a:rPr kumimoji="0" lang="it-IT" sz="16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T: 36,5°C</a:t>
            </a:r>
          </a:p>
        </p:txBody>
      </p:sp>
      <p:sp>
        <p:nvSpPr>
          <p:cNvPr id="12" name="Titolo 7">
            <a:extLst>
              <a:ext uri="{FF2B5EF4-FFF2-40B4-BE49-F238E27FC236}">
                <a16:creationId xmlns:a16="http://schemas.microsoft.com/office/drawing/2014/main" id="{46691B10-8D89-3185-A4E4-65E4CEF37922}"/>
              </a:ext>
            </a:extLst>
          </p:cNvPr>
          <p:cNvSpPr txBox="1">
            <a:spLocks/>
          </p:cNvSpPr>
          <p:nvPr/>
        </p:nvSpPr>
        <p:spPr>
          <a:xfrm>
            <a:off x="588236" y="5647660"/>
            <a:ext cx="9374469" cy="2473842"/>
          </a:xfrm>
          <a:prstGeom prst="rect">
            <a:avLst/>
          </a:prstGeom>
        </p:spPr>
        <p:txBody>
          <a:bodyPr anchor="t" anchorCtr="0"/>
          <a:lstStyle>
            <a:lvl1pPr algn="l" defTabSz="914400" rtl="0" eaLnBrk="1" latinLnBrk="0" hangingPunct="1">
              <a:lnSpc>
                <a:spcPct val="90000"/>
              </a:lnSpc>
              <a:spcBef>
                <a:spcPct val="0"/>
              </a:spcBef>
              <a:buNone/>
              <a:defRPr sz="3600" b="0" i="0" kern="1200">
                <a:solidFill>
                  <a:srgbClr val="FF6666"/>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0" lang="it-IT" sz="1600" b="1" i="0" u="none" strike="noStrike" kern="1200" cap="none" spc="0" normalizeH="0" baseline="0" noProof="0" dirty="0">
                <a:ln>
                  <a:noFill/>
                </a:ln>
                <a:solidFill>
                  <a:srgbClr val="FF6666"/>
                </a:solidFill>
                <a:effectLst/>
                <a:uLnTx/>
                <a:uFillTx/>
                <a:latin typeface="Arial" panose="020B0604020202020204" pitchFamily="34" charset="0"/>
                <a:ea typeface="+mj-ea"/>
                <a:cs typeface="Arial" panose="020B0604020202020204" pitchFamily="34" charset="0"/>
              </a:rPr>
              <a:t>DX ----------------------------------</a:t>
            </a:r>
            <a:r>
              <a:rPr kumimoji="0" lang="it-IT" sz="1600" b="1" i="0" u="none" strike="noStrike" kern="1200" cap="none" spc="0" normalizeH="0" baseline="0" noProof="0" dirty="0">
                <a:ln>
                  <a:noFill/>
                </a:ln>
                <a:solidFill>
                  <a:srgbClr val="FF6666"/>
                </a:solidFill>
                <a:effectLst/>
                <a:uLnTx/>
                <a:uFillTx/>
                <a:latin typeface="Arial" panose="020B0604020202020204" pitchFamily="34" charset="0"/>
                <a:ea typeface="+mj-ea"/>
                <a:cs typeface="Arial" panose="020B0604020202020204" pitchFamily="34" charset="0"/>
                <a:sym typeface="Wingdings" panose="05000000000000000000" pitchFamily="2" charset="2"/>
              </a:rPr>
              <a:t></a:t>
            </a:r>
            <a:r>
              <a:rPr kumimoji="0" lang="it-IT" sz="1600" b="1" i="0" u="none" strike="noStrike" kern="1200" cap="none" spc="0" normalizeH="0" baseline="0" noProof="0" dirty="0">
                <a:ln>
                  <a:noFill/>
                </a:ln>
                <a:solidFill>
                  <a:srgbClr val="FF6666"/>
                </a:solidFill>
                <a:effectLst/>
                <a:uLnTx/>
                <a:uFillTx/>
                <a:latin typeface="Arial" panose="020B0604020202020204" pitchFamily="34" charset="0"/>
                <a:ea typeface="+mj-ea"/>
                <a:cs typeface="Arial" panose="020B0604020202020204" pitchFamily="34" charset="0"/>
              </a:rPr>
              <a:t>TX----------------------------------</a:t>
            </a:r>
            <a:r>
              <a:rPr kumimoji="0" lang="it-IT" sz="1600" b="1" i="0" u="none" strike="noStrike" kern="1200" cap="none" spc="0" normalizeH="0" baseline="0" noProof="0" dirty="0">
                <a:ln>
                  <a:noFill/>
                </a:ln>
                <a:solidFill>
                  <a:srgbClr val="FF6666"/>
                </a:solidFill>
                <a:effectLst/>
                <a:uLnTx/>
                <a:uFillTx/>
                <a:latin typeface="Arial" panose="020B0604020202020204" pitchFamily="34" charset="0"/>
                <a:ea typeface="+mj-ea"/>
                <a:cs typeface="Arial" panose="020B0604020202020204" pitchFamily="34" charset="0"/>
                <a:sym typeface="Wingdings" panose="05000000000000000000" pitchFamily="2" charset="2"/>
              </a:rPr>
              <a:t></a:t>
            </a:r>
            <a:r>
              <a:rPr kumimoji="0" lang="it-IT" sz="1600" b="1" i="0" u="none" strike="noStrike" kern="1200" cap="none" spc="0" normalizeH="0" baseline="0" noProof="0" dirty="0" err="1">
                <a:ln>
                  <a:noFill/>
                </a:ln>
                <a:solidFill>
                  <a:srgbClr val="FF6666"/>
                </a:solidFill>
                <a:effectLst/>
                <a:uLnTx/>
                <a:uFillTx/>
                <a:latin typeface="Arial" panose="020B0604020202020204" pitchFamily="34" charset="0"/>
                <a:ea typeface="+mj-ea"/>
                <a:cs typeface="Arial" panose="020B0604020202020204" pitchFamily="34" charset="0"/>
              </a:rPr>
              <a:t>Discharge</a:t>
            </a:r>
            <a:br>
              <a:rPr kumimoji="0" lang="it-IT" sz="1600" b="1" i="0" u="none" strike="noStrike" kern="1200" cap="none" spc="0" normalizeH="0" baseline="0" noProof="0" dirty="0">
                <a:ln>
                  <a:noFill/>
                </a:ln>
                <a:solidFill>
                  <a:srgbClr val="FF6666"/>
                </a:solidFill>
                <a:effectLst/>
                <a:uLnTx/>
                <a:uFillTx/>
                <a:latin typeface="Arial" panose="020B0604020202020204" pitchFamily="34" charset="0"/>
                <a:ea typeface="+mj-ea"/>
                <a:cs typeface="Arial" panose="020B0604020202020204" pitchFamily="34" charset="0"/>
              </a:rPr>
            </a:br>
            <a:br>
              <a:rPr kumimoji="0" lang="it-IT" sz="16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br>
            <a:r>
              <a:rPr kumimoji="0" lang="it-IT" sz="16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Deep </a:t>
            </a:r>
            <a:r>
              <a:rPr kumimoji="0" lang="it-IT" sz="1600" b="0" i="0" u="none" strike="noStrike" kern="1200" cap="none" spc="0" normalizeH="0" baseline="0" noProof="0" dirty="0" err="1">
                <a:ln>
                  <a:noFill/>
                </a:ln>
                <a:solidFill>
                  <a:prstClr val="black"/>
                </a:solidFill>
                <a:effectLst/>
                <a:uLnTx/>
                <a:uFillTx/>
                <a:latin typeface="Arial" panose="020B0604020202020204" pitchFamily="34" charset="0"/>
                <a:ea typeface="+mj-ea"/>
                <a:cs typeface="Arial" panose="020B0604020202020204" pitchFamily="34" charset="0"/>
              </a:rPr>
              <a:t>venous</a:t>
            </a:r>
            <a:r>
              <a:rPr kumimoji="0" lang="it-IT" sz="16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 </a:t>
            </a:r>
            <a:r>
              <a:rPr kumimoji="0" lang="it-IT" sz="1600" b="0" i="0" u="none" strike="noStrike" kern="1200" cap="none" spc="0" normalizeH="0" baseline="0" noProof="0" dirty="0" err="1">
                <a:ln>
                  <a:noFill/>
                </a:ln>
                <a:solidFill>
                  <a:prstClr val="black"/>
                </a:solidFill>
                <a:effectLst/>
                <a:uLnTx/>
                <a:uFillTx/>
                <a:latin typeface="Arial" panose="020B0604020202020204" pitchFamily="34" charset="0"/>
                <a:ea typeface="+mj-ea"/>
                <a:cs typeface="Arial" panose="020B0604020202020204" pitchFamily="34" charset="0"/>
              </a:rPr>
              <a:t>thrombosis</a:t>
            </a:r>
            <a:r>
              <a:rPr kumimoji="0" lang="it-IT" sz="16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 -----</a:t>
            </a:r>
            <a:r>
              <a:rPr kumimoji="0" lang="it-IT" sz="16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sym typeface="Wingdings" panose="05000000000000000000" pitchFamily="2" charset="2"/>
              </a:rPr>
              <a:t></a:t>
            </a:r>
            <a:r>
              <a:rPr kumimoji="0" lang="it-IT" sz="1600" b="0" i="0" u="none" strike="noStrike" kern="1200" cap="none" spc="0" normalizeH="0" baseline="0" noProof="0" dirty="0" err="1">
                <a:ln>
                  <a:noFill/>
                </a:ln>
                <a:solidFill>
                  <a:prstClr val="black"/>
                </a:solidFill>
                <a:effectLst/>
                <a:uLnTx/>
                <a:uFillTx/>
                <a:latin typeface="Arial" panose="020B0604020202020204" pitchFamily="34" charset="0"/>
                <a:ea typeface="+mj-ea"/>
                <a:cs typeface="Arial" panose="020B0604020202020204" pitchFamily="34" charset="0"/>
                <a:sym typeface="Wingdings" panose="05000000000000000000" pitchFamily="2" charset="2"/>
              </a:rPr>
              <a:t>heparin</a:t>
            </a:r>
            <a:r>
              <a:rPr kumimoji="0" lang="it-IT" sz="16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sym typeface="Wingdings" panose="05000000000000000000" pitchFamily="2" charset="2"/>
              </a:rPr>
              <a:t> weight-</a:t>
            </a:r>
            <a:r>
              <a:rPr kumimoji="0" lang="it-IT" sz="1600" b="0" i="0" u="none" strike="noStrike" kern="1200" cap="none" spc="0" normalizeH="0" baseline="0" noProof="0" dirty="0" err="1">
                <a:ln>
                  <a:noFill/>
                </a:ln>
                <a:solidFill>
                  <a:prstClr val="black"/>
                </a:solidFill>
                <a:effectLst/>
                <a:uLnTx/>
                <a:uFillTx/>
                <a:latin typeface="Arial" panose="020B0604020202020204" pitchFamily="34" charset="0"/>
                <a:ea typeface="+mj-ea"/>
                <a:cs typeface="Arial" panose="020B0604020202020204" pitchFamily="34" charset="0"/>
                <a:sym typeface="Wingdings" panose="05000000000000000000" pitchFamily="2" charset="2"/>
              </a:rPr>
              <a:t>based</a:t>
            </a:r>
            <a:r>
              <a:rPr kumimoji="0" lang="it-IT" sz="16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sym typeface="Wingdings" panose="05000000000000000000" pitchFamily="2" charset="2"/>
              </a:rPr>
              <a:t> --------- follow-up </a:t>
            </a:r>
            <a:r>
              <a:rPr kumimoji="0" lang="it-IT" sz="1600" b="0" i="0" u="none" strike="noStrike" kern="1200" cap="none" spc="0" normalizeH="0" baseline="0" noProof="0" dirty="0" err="1">
                <a:ln>
                  <a:noFill/>
                </a:ln>
                <a:solidFill>
                  <a:prstClr val="black"/>
                </a:solidFill>
                <a:effectLst/>
                <a:uLnTx/>
                <a:uFillTx/>
                <a:latin typeface="Arial" panose="020B0604020202020204" pitchFamily="34" charset="0"/>
                <a:ea typeface="+mj-ea"/>
                <a:cs typeface="Arial" panose="020B0604020202020204" pitchFamily="34" charset="0"/>
                <a:sym typeface="Wingdings" panose="05000000000000000000" pitchFamily="2" charset="2"/>
              </a:rPr>
              <a:t>instruction</a:t>
            </a:r>
            <a:endParaRPr kumimoji="0" lang="it-IT" sz="16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endParaRPr>
          </a:p>
        </p:txBody>
      </p:sp>
      <p:pic>
        <p:nvPicPr>
          <p:cNvPr id="14" name="Immagine 13" descr="Immagine che contiene testo, schermata, bianco e nero&#10;&#10;Descrizione generata automaticamente">
            <a:extLst>
              <a:ext uri="{FF2B5EF4-FFF2-40B4-BE49-F238E27FC236}">
                <a16:creationId xmlns:a16="http://schemas.microsoft.com/office/drawing/2014/main" id="{3015E135-EE52-93F4-7B41-E968428FAE24}"/>
              </a:ext>
            </a:extLst>
          </p:cNvPr>
          <p:cNvPicPr>
            <a:picLocks noChangeAspect="1"/>
          </p:cNvPicPr>
          <p:nvPr/>
        </p:nvPicPr>
        <p:blipFill>
          <a:blip r:embed="rId3"/>
          <a:stretch>
            <a:fillRect/>
          </a:stretch>
        </p:blipFill>
        <p:spPr>
          <a:xfrm>
            <a:off x="3778512" y="3546132"/>
            <a:ext cx="2216840" cy="1695610"/>
          </a:xfrm>
          <a:prstGeom prst="rect">
            <a:avLst/>
          </a:prstGeom>
        </p:spPr>
      </p:pic>
      <p:sp>
        <p:nvSpPr>
          <p:cNvPr id="15" name="Titolo 7">
            <a:extLst>
              <a:ext uri="{FF2B5EF4-FFF2-40B4-BE49-F238E27FC236}">
                <a16:creationId xmlns:a16="http://schemas.microsoft.com/office/drawing/2014/main" id="{315F190F-CAEC-D6AF-AB17-3AA89C66CAFC}"/>
              </a:ext>
            </a:extLst>
          </p:cNvPr>
          <p:cNvSpPr txBox="1">
            <a:spLocks/>
          </p:cNvSpPr>
          <p:nvPr/>
        </p:nvSpPr>
        <p:spPr>
          <a:xfrm>
            <a:off x="588236" y="3001704"/>
            <a:ext cx="5299303" cy="2473842"/>
          </a:xfrm>
          <a:prstGeom prst="rect">
            <a:avLst/>
          </a:prstGeom>
        </p:spPr>
        <p:txBody>
          <a:bodyPr anchor="t" anchorCtr="0"/>
          <a:lstStyle>
            <a:lvl1pPr algn="l" defTabSz="914400" rtl="0" eaLnBrk="1" latinLnBrk="0" hangingPunct="1">
              <a:lnSpc>
                <a:spcPct val="90000"/>
              </a:lnSpc>
              <a:spcBef>
                <a:spcPct val="0"/>
              </a:spcBef>
              <a:buNone/>
              <a:defRPr sz="3600" b="0" i="0" kern="1200">
                <a:solidFill>
                  <a:srgbClr val="FF6666"/>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0" lang="it-IT" sz="1600" b="1" i="0" u="none" strike="noStrike" kern="1200" cap="none" spc="0" normalizeH="0" baseline="0" noProof="0" dirty="0">
                <a:ln>
                  <a:noFill/>
                </a:ln>
                <a:solidFill>
                  <a:srgbClr val="FF6666"/>
                </a:solidFill>
                <a:effectLst/>
                <a:uLnTx/>
                <a:uFillTx/>
                <a:latin typeface="Arial" panose="020B0604020202020204" pitchFamily="34" charset="0"/>
                <a:ea typeface="+mj-ea"/>
                <a:cs typeface="Arial" panose="020B0604020202020204" pitchFamily="34" charset="0"/>
              </a:rPr>
              <a:t>EXAMINATION</a:t>
            </a:r>
            <a:endParaRPr kumimoji="0" lang="it-IT" sz="1600" b="0" i="0" u="none" strike="noStrike" kern="1200" cap="none" spc="0" normalizeH="0" baseline="0" noProof="0" dirty="0">
              <a:ln>
                <a:noFill/>
              </a:ln>
              <a:solidFill>
                <a:srgbClr val="FF6666"/>
              </a:solidFill>
              <a:effectLst/>
              <a:uLnTx/>
              <a:uFillTx/>
              <a:latin typeface="Arial" panose="020B0604020202020204" pitchFamily="34" charset="0"/>
              <a:ea typeface="+mj-ea"/>
              <a:cs typeface="Arial" panose="020B0604020202020204" pitchFamily="34" charset="0"/>
            </a:endParaRPr>
          </a:p>
        </p:txBody>
      </p:sp>
      <p:cxnSp>
        <p:nvCxnSpPr>
          <p:cNvPr id="17" name="Connettore 2 16">
            <a:extLst>
              <a:ext uri="{FF2B5EF4-FFF2-40B4-BE49-F238E27FC236}">
                <a16:creationId xmlns:a16="http://schemas.microsoft.com/office/drawing/2014/main" id="{9E94A83A-46B4-D54C-4AA5-4FC1639AE8E4}"/>
              </a:ext>
            </a:extLst>
          </p:cNvPr>
          <p:cNvCxnSpPr/>
          <p:nvPr/>
        </p:nvCxnSpPr>
        <p:spPr>
          <a:xfrm>
            <a:off x="3140239" y="4350488"/>
            <a:ext cx="432301"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15931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6"/>
        <p:cNvGrpSpPr/>
        <p:nvPr/>
      </p:nvGrpSpPr>
      <p:grpSpPr>
        <a:xfrm>
          <a:off x="0" y="0"/>
          <a:ext cx="0" cy="0"/>
          <a:chOff x="0" y="0"/>
          <a:chExt cx="0" cy="0"/>
        </a:xfrm>
      </p:grpSpPr>
      <p:sp>
        <p:nvSpPr>
          <p:cNvPr id="57" name="Google Shape;57;p2"/>
          <p:cNvSpPr txBox="1">
            <a:spLocks noGrp="1"/>
          </p:cNvSpPr>
          <p:nvPr>
            <p:ph type="title"/>
          </p:nvPr>
        </p:nvSpPr>
        <p:spPr>
          <a:xfrm>
            <a:off x="719988" y="358356"/>
            <a:ext cx="9504600" cy="591000"/>
          </a:xfrm>
          <a:prstGeom prst="rect">
            <a:avLst/>
          </a:prstGeom>
          <a:noFill/>
          <a:ln>
            <a:noFill/>
          </a:ln>
        </p:spPr>
        <p:txBody>
          <a:bodyPr spcFirstLastPara="1" wrap="square" lIns="91425" tIns="45700" rIns="91425" bIns="45700" anchor="t" anchorCtr="0">
            <a:spAutoFit/>
          </a:bodyPr>
          <a:lstStyle/>
          <a:p>
            <a:pPr marL="0" lvl="0" indent="0" algn="l" rtl="0">
              <a:lnSpc>
                <a:spcPct val="90000"/>
              </a:lnSpc>
              <a:spcBef>
                <a:spcPts val="0"/>
              </a:spcBef>
              <a:spcAft>
                <a:spcPts val="0"/>
              </a:spcAft>
              <a:buClr>
                <a:srgbClr val="FF6666"/>
              </a:buClr>
              <a:buSzPts val="3600"/>
              <a:buFont typeface="Arial"/>
              <a:buNone/>
            </a:pPr>
            <a:r>
              <a:rPr lang="it-IT" b="1"/>
              <a:t>WHAT DO WE WANT FROM OUR ED-EHR</a:t>
            </a:r>
            <a:endParaRPr b="1"/>
          </a:p>
        </p:txBody>
      </p:sp>
      <p:sp>
        <p:nvSpPr>
          <p:cNvPr id="58" name="Google Shape;58;p2"/>
          <p:cNvSpPr txBox="1">
            <a:spLocks noGrp="1"/>
          </p:cNvSpPr>
          <p:nvPr>
            <p:ph type="body" idx="2"/>
          </p:nvPr>
        </p:nvSpPr>
        <p:spPr>
          <a:xfrm>
            <a:off x="719999" y="1440000"/>
            <a:ext cx="6243000" cy="2847600"/>
          </a:xfrm>
          <a:prstGeom prst="rect">
            <a:avLst/>
          </a:prstGeom>
          <a:noFill/>
          <a:ln>
            <a:noFill/>
          </a:ln>
        </p:spPr>
        <p:txBody>
          <a:bodyPr spcFirstLastPara="1" wrap="square" lIns="91425" tIns="45700" rIns="91425" bIns="45700" anchor="t" anchorCtr="0">
            <a:spAutoFit/>
          </a:bodyPr>
          <a:lstStyle/>
          <a:p>
            <a:pPr marL="228600" lvl="0" indent="-228600" algn="l" rtl="0">
              <a:lnSpc>
                <a:spcPct val="150000"/>
              </a:lnSpc>
              <a:spcBef>
                <a:spcPts val="0"/>
              </a:spcBef>
              <a:spcAft>
                <a:spcPts val="0"/>
              </a:spcAft>
              <a:buClr>
                <a:srgbClr val="B5DAD1"/>
              </a:buClr>
              <a:buSzPts val="2800"/>
              <a:buChar char="•"/>
            </a:pPr>
            <a:r>
              <a:rPr lang="it-IT" b="1">
                <a:solidFill>
                  <a:srgbClr val="B5DAD1"/>
                </a:solidFill>
              </a:rPr>
              <a:t>SAFETY — ασφάλεια</a:t>
            </a:r>
            <a:endParaRPr b="1">
              <a:solidFill>
                <a:srgbClr val="B5DAD1"/>
              </a:solidFill>
            </a:endParaRPr>
          </a:p>
          <a:p>
            <a:pPr marL="228600" lvl="0" indent="-228600" algn="l" rtl="0">
              <a:lnSpc>
                <a:spcPct val="150000"/>
              </a:lnSpc>
              <a:spcBef>
                <a:spcPts val="1000"/>
              </a:spcBef>
              <a:spcAft>
                <a:spcPts val="0"/>
              </a:spcAft>
              <a:buClr>
                <a:srgbClr val="B5DAD1"/>
              </a:buClr>
              <a:buSzPts val="2800"/>
              <a:buChar char="•"/>
            </a:pPr>
            <a:r>
              <a:rPr lang="it-IT" b="1">
                <a:solidFill>
                  <a:srgbClr val="B5DAD1"/>
                </a:solidFill>
              </a:rPr>
              <a:t>SPEED — ταχύτητα</a:t>
            </a:r>
            <a:endParaRPr b="1">
              <a:solidFill>
                <a:srgbClr val="B5DAD1"/>
              </a:solidFill>
            </a:endParaRPr>
          </a:p>
          <a:p>
            <a:pPr marL="228600" lvl="0" indent="-228600" algn="l" rtl="0">
              <a:lnSpc>
                <a:spcPct val="150000"/>
              </a:lnSpc>
              <a:spcBef>
                <a:spcPts val="1000"/>
              </a:spcBef>
              <a:spcAft>
                <a:spcPts val="0"/>
              </a:spcAft>
              <a:buClr>
                <a:srgbClr val="B5DAD1"/>
              </a:buClr>
              <a:buSzPts val="2800"/>
              <a:buChar char="•"/>
            </a:pPr>
            <a:r>
              <a:rPr lang="it-IT" b="1">
                <a:solidFill>
                  <a:srgbClr val="B5DAD1"/>
                </a:solidFill>
              </a:rPr>
              <a:t>CUSTOMIZATION — προσαρμογή</a:t>
            </a:r>
            <a:endParaRPr b="1">
              <a:solidFill>
                <a:srgbClr val="B5DAD1"/>
              </a:solidFill>
            </a:endParaRPr>
          </a:p>
          <a:p>
            <a:pPr marL="228600" lvl="0" indent="-228600" algn="l" rtl="0">
              <a:lnSpc>
                <a:spcPct val="150000"/>
              </a:lnSpc>
              <a:spcBef>
                <a:spcPts val="1000"/>
              </a:spcBef>
              <a:spcAft>
                <a:spcPts val="0"/>
              </a:spcAft>
              <a:buClr>
                <a:srgbClr val="B5DAD1"/>
              </a:buClr>
              <a:buSzPts val="2800"/>
              <a:buChar char="•"/>
            </a:pPr>
            <a:r>
              <a:rPr lang="it-IT" b="1">
                <a:solidFill>
                  <a:srgbClr val="B5DAD1"/>
                </a:solidFill>
              </a:rPr>
              <a:t>RESEARCH — πρόοδος</a:t>
            </a:r>
            <a:endParaRPr>
              <a:solidFill>
                <a:srgbClr val="B5DAD1"/>
              </a:solidFill>
            </a:endParaRPr>
          </a:p>
        </p:txBody>
      </p:sp>
      <p:pic>
        <p:nvPicPr>
          <p:cNvPr id="59" name="Google Shape;59;p2" descr="Immagine che contiene stanza, stanza d'ospedale, scena, Attrezzature mediche&#10;&#10;Descrizione generata automaticamente"/>
          <p:cNvPicPr preferRelativeResize="0"/>
          <p:nvPr/>
        </p:nvPicPr>
        <p:blipFill rotWithShape="1">
          <a:blip r:embed="rId3">
            <a:alphaModFix/>
          </a:blip>
          <a:srcRect/>
          <a:stretch/>
        </p:blipFill>
        <p:spPr>
          <a:xfrm>
            <a:off x="7178925" y="3798943"/>
            <a:ext cx="4309963" cy="2831817"/>
          </a:xfrm>
          <a:prstGeom prst="rect">
            <a:avLst/>
          </a:prstGeom>
          <a:noFill/>
          <a:ln>
            <a:noFill/>
          </a:ln>
        </p:spPr>
      </p:pic>
      <p:sp>
        <p:nvSpPr>
          <p:cNvPr id="60" name="Google Shape;60;p2"/>
          <p:cNvSpPr txBox="1">
            <a:spLocks noGrp="1"/>
          </p:cNvSpPr>
          <p:nvPr>
            <p:ph type="body" idx="2"/>
          </p:nvPr>
        </p:nvSpPr>
        <p:spPr>
          <a:xfrm>
            <a:off x="720000" y="4730275"/>
            <a:ext cx="6459000" cy="523200"/>
          </a:xfrm>
          <a:prstGeom prst="rect">
            <a:avLst/>
          </a:prstGeom>
          <a:noFill/>
          <a:ln>
            <a:noFill/>
          </a:ln>
        </p:spPr>
        <p:txBody>
          <a:bodyPr spcFirstLastPara="1" wrap="square" lIns="91425" tIns="45700" rIns="91425" bIns="45700" anchor="t" anchorCtr="0">
            <a:spAutoFit/>
          </a:bodyPr>
          <a:lstStyle/>
          <a:p>
            <a:pPr marL="0" lvl="0" indent="0" algn="l" rtl="0">
              <a:lnSpc>
                <a:spcPct val="100000"/>
              </a:lnSpc>
              <a:spcBef>
                <a:spcPts val="1000"/>
              </a:spcBef>
              <a:spcAft>
                <a:spcPts val="0"/>
              </a:spcAft>
              <a:buNone/>
            </a:pPr>
            <a:r>
              <a:rPr lang="it-IT" b="1">
                <a:solidFill>
                  <a:srgbClr val="7BA7AD"/>
                </a:solidFill>
              </a:rPr>
              <a:t>We need all the help that we can get!</a:t>
            </a:r>
            <a:endParaRPr b="1">
              <a:solidFill>
                <a:srgbClr val="7BA7AD"/>
              </a:solidFill>
            </a:endParaRPr>
          </a:p>
        </p:txBody>
      </p:sp>
      <p:pic>
        <p:nvPicPr>
          <p:cNvPr id="61" name="Google Shape;61;p2"/>
          <p:cNvPicPr preferRelativeResize="0"/>
          <p:nvPr/>
        </p:nvPicPr>
        <p:blipFill>
          <a:blip r:embed="rId4">
            <a:alphaModFix/>
          </a:blip>
          <a:stretch>
            <a:fillRect/>
          </a:stretch>
        </p:blipFill>
        <p:spPr>
          <a:xfrm>
            <a:off x="7178925" y="1258833"/>
            <a:ext cx="4309974" cy="2424367"/>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fade">
                                      <p:cBhvr>
                                        <p:cTn id="7" dur="1000"/>
                                        <p:tgtEl>
                                          <p:spTgt spid="6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9"/>
                                        </p:tgtEl>
                                        <p:attrNameLst>
                                          <p:attrName>style.visibility</p:attrName>
                                        </p:attrNameLst>
                                      </p:cBhvr>
                                      <p:to>
                                        <p:strVal val="visible"/>
                                      </p:to>
                                    </p:set>
                                    <p:animEffect transition="in" filter="fade">
                                      <p:cBhvr>
                                        <p:cTn id="12" dur="1000"/>
                                        <p:tgtEl>
                                          <p:spTgt spid="5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8">
                                            <p:txEl>
                                              <p:pRg st="0" end="0"/>
                                            </p:txEl>
                                          </p:spTgt>
                                        </p:tgtEl>
                                        <p:attrNameLst>
                                          <p:attrName>style.visibility</p:attrName>
                                        </p:attrNameLst>
                                      </p:cBhvr>
                                      <p:to>
                                        <p:strVal val="visible"/>
                                      </p:to>
                                    </p:set>
                                    <p:animEffect transition="in" filter="fade">
                                      <p:cBhvr>
                                        <p:cTn id="17" dur="500"/>
                                        <p:tgtEl>
                                          <p:spTgt spid="58">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8">
                                            <p:txEl>
                                              <p:pRg st="1" end="1"/>
                                            </p:txEl>
                                          </p:spTgt>
                                        </p:tgtEl>
                                        <p:attrNameLst>
                                          <p:attrName>style.visibility</p:attrName>
                                        </p:attrNameLst>
                                      </p:cBhvr>
                                      <p:to>
                                        <p:strVal val="visible"/>
                                      </p:to>
                                    </p:set>
                                    <p:animEffect transition="in" filter="fade">
                                      <p:cBhvr>
                                        <p:cTn id="22" dur="500"/>
                                        <p:tgtEl>
                                          <p:spTgt spid="58">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8">
                                            <p:txEl>
                                              <p:pRg st="2" end="2"/>
                                            </p:txEl>
                                          </p:spTgt>
                                        </p:tgtEl>
                                        <p:attrNameLst>
                                          <p:attrName>style.visibility</p:attrName>
                                        </p:attrNameLst>
                                      </p:cBhvr>
                                      <p:to>
                                        <p:strVal val="visible"/>
                                      </p:to>
                                    </p:set>
                                    <p:animEffect transition="in" filter="fade">
                                      <p:cBhvr>
                                        <p:cTn id="27" dur="500"/>
                                        <p:tgtEl>
                                          <p:spTgt spid="58">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58">
                                            <p:txEl>
                                              <p:pRg st="3" end="3"/>
                                            </p:txEl>
                                          </p:spTgt>
                                        </p:tgtEl>
                                        <p:attrNameLst>
                                          <p:attrName>style.visibility</p:attrName>
                                        </p:attrNameLst>
                                      </p:cBhvr>
                                      <p:to>
                                        <p:strVal val="visible"/>
                                      </p:to>
                                    </p:set>
                                    <p:animEffect transition="in" filter="fade">
                                      <p:cBhvr>
                                        <p:cTn id="32" dur="500"/>
                                        <p:tgtEl>
                                          <p:spTgt spid="58">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60"/>
                                        </p:tgtEl>
                                        <p:attrNameLst>
                                          <p:attrName>style.visibility</p:attrName>
                                        </p:attrNameLst>
                                      </p:cBhvr>
                                      <p:to>
                                        <p:strVal val="visible"/>
                                      </p:to>
                                    </p:set>
                                    <p:animEffect transition="in" filter="fade">
                                      <p:cBhvr>
                                        <p:cTn id="37" dur="10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olo 7">
            <a:extLst>
              <a:ext uri="{FF2B5EF4-FFF2-40B4-BE49-F238E27FC236}">
                <a16:creationId xmlns:a16="http://schemas.microsoft.com/office/drawing/2014/main" id="{66579048-9969-0DF9-CED5-F9D37632F694}"/>
              </a:ext>
            </a:extLst>
          </p:cNvPr>
          <p:cNvSpPr>
            <a:spLocks noGrp="1"/>
          </p:cNvSpPr>
          <p:nvPr>
            <p:ph type="title"/>
          </p:nvPr>
        </p:nvSpPr>
        <p:spPr>
          <a:xfrm>
            <a:off x="588238" y="417580"/>
            <a:ext cx="9374469" cy="3654690"/>
          </a:xfrm>
        </p:spPr>
        <p:txBody>
          <a:bodyPr/>
          <a:lstStyle/>
          <a:p>
            <a:r>
              <a:rPr lang="it-IT" dirty="0"/>
              <a:t>Mr. </a:t>
            </a:r>
            <a:r>
              <a:rPr lang="it-IT" dirty="0" err="1"/>
              <a:t>Leonidas</a:t>
            </a:r>
            <a:r>
              <a:rPr lang="it-IT" dirty="0"/>
              <a:t> </a:t>
            </a:r>
            <a:r>
              <a:rPr lang="it-IT" sz="2800" dirty="0">
                <a:solidFill>
                  <a:schemeClr val="tx1"/>
                </a:solidFill>
              </a:rPr>
              <a:t>63 </a:t>
            </a:r>
            <a:r>
              <a:rPr lang="it-IT" sz="2800" dirty="0" err="1">
                <a:solidFill>
                  <a:schemeClr val="tx1"/>
                </a:solidFill>
              </a:rPr>
              <a:t>yo</a:t>
            </a:r>
            <a:r>
              <a:rPr lang="it-IT" sz="2800" dirty="0">
                <a:solidFill>
                  <a:schemeClr val="tx1"/>
                </a:solidFill>
              </a:rPr>
              <a:t> | Sincope with head trauma</a:t>
            </a:r>
            <a:endParaRPr lang="it-IT" sz="1400" dirty="0">
              <a:solidFill>
                <a:schemeClr val="tx1"/>
              </a:solidFill>
            </a:endParaRPr>
          </a:p>
        </p:txBody>
      </p:sp>
      <p:sp>
        <p:nvSpPr>
          <p:cNvPr id="5" name="Titolo 7">
            <a:extLst>
              <a:ext uri="{FF2B5EF4-FFF2-40B4-BE49-F238E27FC236}">
                <a16:creationId xmlns:a16="http://schemas.microsoft.com/office/drawing/2014/main" id="{1CD386BA-3B60-2FDF-20CF-1FC25E6B7033}"/>
              </a:ext>
            </a:extLst>
          </p:cNvPr>
          <p:cNvSpPr txBox="1">
            <a:spLocks/>
          </p:cNvSpPr>
          <p:nvPr/>
        </p:nvSpPr>
        <p:spPr>
          <a:xfrm>
            <a:off x="1015361" y="4628707"/>
            <a:ext cx="5702872" cy="2037907"/>
          </a:xfrm>
          <a:prstGeom prst="rect">
            <a:avLst/>
          </a:prstGeom>
        </p:spPr>
        <p:txBody>
          <a:bodyPr anchor="t" anchorCtr="0"/>
          <a:lstStyle>
            <a:lvl1pPr algn="l" defTabSz="914400" rtl="0" eaLnBrk="1" latinLnBrk="0" hangingPunct="1">
              <a:lnSpc>
                <a:spcPct val="90000"/>
              </a:lnSpc>
              <a:spcBef>
                <a:spcPct val="0"/>
              </a:spcBef>
              <a:buNone/>
              <a:defRPr sz="3600" b="0" i="0" kern="1200">
                <a:solidFill>
                  <a:srgbClr val="FF6666"/>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br>
              <a:rPr kumimoji="0" lang="it-IT" sz="3600" b="0" i="0" u="none" strike="noStrike" kern="1200" cap="none" spc="0" normalizeH="0" baseline="0" noProof="0" dirty="0">
                <a:ln>
                  <a:noFill/>
                </a:ln>
                <a:solidFill>
                  <a:srgbClr val="FF6666"/>
                </a:solidFill>
                <a:effectLst/>
                <a:uLnTx/>
                <a:uFillTx/>
                <a:latin typeface="Arial" panose="020B0604020202020204" pitchFamily="34" charset="0"/>
                <a:ea typeface="+mj-ea"/>
                <a:cs typeface="Arial" panose="020B0604020202020204" pitchFamily="34" charset="0"/>
              </a:rPr>
            </a:br>
            <a:endParaRPr kumimoji="0" lang="it-IT" sz="16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endParaRPr>
          </a:p>
        </p:txBody>
      </p:sp>
      <p:pic>
        <p:nvPicPr>
          <p:cNvPr id="10" name="Segnaposto contenuto 9" descr="Immagine che contiene testo, schizzo, disegno, carretto&#10;&#10;Descrizione generata automaticamente">
            <a:extLst>
              <a:ext uri="{FF2B5EF4-FFF2-40B4-BE49-F238E27FC236}">
                <a16:creationId xmlns:a16="http://schemas.microsoft.com/office/drawing/2014/main" id="{9A92CF66-6D72-5DAC-6E2E-749DA935E267}"/>
              </a:ext>
            </a:extLst>
          </p:cNvPr>
          <p:cNvPicPr>
            <a:picLocks noGrp="1" noChangeAspect="1"/>
          </p:cNvPicPr>
          <p:nvPr>
            <p:ph idx="10"/>
          </p:nvPr>
        </p:nvPicPr>
        <p:blipFill>
          <a:blip r:embed="rId2"/>
          <a:stretch>
            <a:fillRect/>
          </a:stretch>
        </p:blipFill>
        <p:spPr>
          <a:xfrm>
            <a:off x="693079" y="1227623"/>
            <a:ext cx="4968250" cy="3401084"/>
          </a:xfrm>
        </p:spPr>
      </p:pic>
      <p:sp>
        <p:nvSpPr>
          <p:cNvPr id="13" name="Titolo 7">
            <a:extLst>
              <a:ext uri="{FF2B5EF4-FFF2-40B4-BE49-F238E27FC236}">
                <a16:creationId xmlns:a16="http://schemas.microsoft.com/office/drawing/2014/main" id="{23097321-A4DC-CABB-FD18-779267FFA328}"/>
              </a:ext>
            </a:extLst>
          </p:cNvPr>
          <p:cNvSpPr txBox="1">
            <a:spLocks/>
          </p:cNvSpPr>
          <p:nvPr/>
        </p:nvSpPr>
        <p:spPr>
          <a:xfrm>
            <a:off x="693079" y="5811517"/>
            <a:ext cx="5299303" cy="2473842"/>
          </a:xfrm>
          <a:prstGeom prst="rect">
            <a:avLst/>
          </a:prstGeom>
        </p:spPr>
        <p:txBody>
          <a:bodyPr anchor="t" anchorCtr="0"/>
          <a:lstStyle>
            <a:lvl1pPr algn="l" defTabSz="914400" rtl="0" eaLnBrk="1" latinLnBrk="0" hangingPunct="1">
              <a:lnSpc>
                <a:spcPct val="90000"/>
              </a:lnSpc>
              <a:spcBef>
                <a:spcPct val="0"/>
              </a:spcBef>
              <a:buNone/>
              <a:defRPr sz="3600" b="0" i="0" kern="1200">
                <a:solidFill>
                  <a:srgbClr val="FF6666"/>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0" lang="it-IT" sz="1600" b="1" i="0" u="none" strike="noStrike" kern="1200" cap="none" spc="0" normalizeH="0" baseline="0" noProof="0" dirty="0">
                <a:ln>
                  <a:noFill/>
                </a:ln>
                <a:solidFill>
                  <a:srgbClr val="FF6666"/>
                </a:solidFill>
                <a:effectLst/>
                <a:uLnTx/>
                <a:uFillTx/>
                <a:latin typeface="Arial" panose="020B0604020202020204" pitchFamily="34" charset="0"/>
                <a:ea typeface="+mj-ea"/>
                <a:cs typeface="Arial" panose="020B0604020202020204" pitchFamily="34" charset="0"/>
              </a:rPr>
              <a:t>EXAMINATION… --</a:t>
            </a:r>
            <a:r>
              <a:rPr kumimoji="0" lang="it-IT" sz="1600" b="1" i="0" u="none" strike="noStrike" kern="1200" cap="none" spc="0" normalizeH="0" baseline="0" noProof="0" dirty="0">
                <a:ln>
                  <a:noFill/>
                </a:ln>
                <a:solidFill>
                  <a:srgbClr val="FF6666"/>
                </a:solidFill>
                <a:effectLst/>
                <a:uLnTx/>
                <a:uFillTx/>
                <a:latin typeface="Arial" panose="020B0604020202020204" pitchFamily="34" charset="0"/>
                <a:ea typeface="+mj-ea"/>
                <a:cs typeface="Arial" panose="020B0604020202020204" pitchFamily="34" charset="0"/>
                <a:sym typeface="Wingdings" panose="05000000000000000000" pitchFamily="2" charset="2"/>
              </a:rPr>
              <a:t> ABCDE!</a:t>
            </a:r>
            <a:endParaRPr kumimoji="0" lang="it-IT" sz="16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endParaRPr>
          </a:p>
        </p:txBody>
      </p:sp>
    </p:spTree>
    <p:extLst>
      <p:ext uri="{BB962C8B-B14F-4D97-AF65-F5344CB8AC3E}">
        <p14:creationId xmlns:p14="http://schemas.microsoft.com/office/powerpoint/2010/main" val="317611603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olo 7">
            <a:extLst>
              <a:ext uri="{FF2B5EF4-FFF2-40B4-BE49-F238E27FC236}">
                <a16:creationId xmlns:a16="http://schemas.microsoft.com/office/drawing/2014/main" id="{66579048-9969-0DF9-CED5-F9D37632F694}"/>
              </a:ext>
            </a:extLst>
          </p:cNvPr>
          <p:cNvSpPr>
            <a:spLocks noGrp="1"/>
          </p:cNvSpPr>
          <p:nvPr>
            <p:ph type="title"/>
          </p:nvPr>
        </p:nvSpPr>
        <p:spPr>
          <a:xfrm>
            <a:off x="588238" y="417580"/>
            <a:ext cx="9374469" cy="3654690"/>
          </a:xfrm>
        </p:spPr>
        <p:txBody>
          <a:bodyPr/>
          <a:lstStyle/>
          <a:p>
            <a:r>
              <a:rPr lang="it-IT" dirty="0"/>
              <a:t>Mr. </a:t>
            </a:r>
            <a:r>
              <a:rPr lang="it-IT" dirty="0" err="1"/>
              <a:t>Leonidas</a:t>
            </a:r>
            <a:r>
              <a:rPr lang="it-IT" dirty="0"/>
              <a:t> </a:t>
            </a:r>
            <a:r>
              <a:rPr lang="it-IT" sz="2800" dirty="0">
                <a:solidFill>
                  <a:schemeClr val="tx1"/>
                </a:solidFill>
              </a:rPr>
              <a:t>63 </a:t>
            </a:r>
            <a:r>
              <a:rPr lang="it-IT" sz="2800" dirty="0" err="1">
                <a:solidFill>
                  <a:schemeClr val="tx1"/>
                </a:solidFill>
              </a:rPr>
              <a:t>yo</a:t>
            </a:r>
            <a:r>
              <a:rPr lang="it-IT" sz="2800" dirty="0">
                <a:solidFill>
                  <a:schemeClr val="tx1"/>
                </a:solidFill>
              </a:rPr>
              <a:t> | Sincope with head trauma</a:t>
            </a:r>
            <a:endParaRPr lang="it-IT" sz="1400" dirty="0">
              <a:solidFill>
                <a:schemeClr val="tx1"/>
              </a:solidFill>
            </a:endParaRPr>
          </a:p>
        </p:txBody>
      </p:sp>
      <p:sp>
        <p:nvSpPr>
          <p:cNvPr id="5" name="Titolo 7">
            <a:extLst>
              <a:ext uri="{FF2B5EF4-FFF2-40B4-BE49-F238E27FC236}">
                <a16:creationId xmlns:a16="http://schemas.microsoft.com/office/drawing/2014/main" id="{1CD386BA-3B60-2FDF-20CF-1FC25E6B7033}"/>
              </a:ext>
            </a:extLst>
          </p:cNvPr>
          <p:cNvSpPr txBox="1">
            <a:spLocks/>
          </p:cNvSpPr>
          <p:nvPr/>
        </p:nvSpPr>
        <p:spPr>
          <a:xfrm>
            <a:off x="1015361" y="4628707"/>
            <a:ext cx="5702872" cy="2037907"/>
          </a:xfrm>
          <a:prstGeom prst="rect">
            <a:avLst/>
          </a:prstGeom>
        </p:spPr>
        <p:txBody>
          <a:bodyPr anchor="t" anchorCtr="0"/>
          <a:lstStyle>
            <a:lvl1pPr algn="l" defTabSz="914400" rtl="0" eaLnBrk="1" latinLnBrk="0" hangingPunct="1">
              <a:lnSpc>
                <a:spcPct val="90000"/>
              </a:lnSpc>
              <a:spcBef>
                <a:spcPct val="0"/>
              </a:spcBef>
              <a:buNone/>
              <a:defRPr sz="3600" b="0" i="0" kern="1200">
                <a:solidFill>
                  <a:srgbClr val="FF6666"/>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br>
              <a:rPr kumimoji="0" lang="it-IT" sz="3600" b="0" i="0" u="none" strike="noStrike" kern="1200" cap="none" spc="0" normalizeH="0" baseline="0" noProof="0" dirty="0">
                <a:ln>
                  <a:noFill/>
                </a:ln>
                <a:solidFill>
                  <a:srgbClr val="FF6666"/>
                </a:solidFill>
                <a:effectLst/>
                <a:uLnTx/>
                <a:uFillTx/>
                <a:latin typeface="Arial" panose="020B0604020202020204" pitchFamily="34" charset="0"/>
                <a:ea typeface="+mj-ea"/>
                <a:cs typeface="Arial" panose="020B0604020202020204" pitchFamily="34" charset="0"/>
              </a:rPr>
            </a:br>
            <a:endParaRPr kumimoji="0" lang="it-IT" sz="16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endParaRPr>
          </a:p>
        </p:txBody>
      </p:sp>
      <p:sp>
        <p:nvSpPr>
          <p:cNvPr id="6" name="Titolo 7">
            <a:extLst>
              <a:ext uri="{FF2B5EF4-FFF2-40B4-BE49-F238E27FC236}">
                <a16:creationId xmlns:a16="http://schemas.microsoft.com/office/drawing/2014/main" id="{50535731-2B99-30D8-0824-204FF5486946}"/>
              </a:ext>
            </a:extLst>
          </p:cNvPr>
          <p:cNvSpPr txBox="1">
            <a:spLocks/>
          </p:cNvSpPr>
          <p:nvPr/>
        </p:nvSpPr>
        <p:spPr>
          <a:xfrm>
            <a:off x="6382980" y="3052842"/>
            <a:ext cx="5299303" cy="2473842"/>
          </a:xfrm>
          <a:prstGeom prst="rect">
            <a:avLst/>
          </a:prstGeom>
        </p:spPr>
        <p:txBody>
          <a:bodyPr anchor="t" anchorCtr="0"/>
          <a:lstStyle>
            <a:lvl1pPr algn="l" defTabSz="914400" rtl="0" eaLnBrk="1" latinLnBrk="0" hangingPunct="1">
              <a:lnSpc>
                <a:spcPct val="90000"/>
              </a:lnSpc>
              <a:spcBef>
                <a:spcPct val="0"/>
              </a:spcBef>
              <a:buNone/>
              <a:defRPr sz="3600" b="0" i="0" kern="1200">
                <a:solidFill>
                  <a:srgbClr val="FF6666"/>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0" lang="it-IT" sz="1600" b="1" i="0" u="none" strike="noStrike" kern="1200" cap="none" spc="0" normalizeH="0" baseline="0" noProof="0" dirty="0">
                <a:ln>
                  <a:noFill/>
                </a:ln>
                <a:solidFill>
                  <a:srgbClr val="FF6666"/>
                </a:solidFill>
                <a:effectLst/>
                <a:uLnTx/>
                <a:uFillTx/>
                <a:latin typeface="Arial" panose="020B0604020202020204" pitchFamily="34" charset="0"/>
                <a:ea typeface="+mj-ea"/>
                <a:cs typeface="Arial" panose="020B0604020202020204" pitchFamily="34" charset="0"/>
              </a:rPr>
              <a:t>VITALS</a:t>
            </a:r>
            <a:br>
              <a:rPr kumimoji="0" lang="it-IT" sz="1600" b="1" i="0" u="none" strike="noStrike" kern="1200" cap="none" spc="0" normalizeH="0" baseline="0" noProof="0" dirty="0">
                <a:ln>
                  <a:noFill/>
                </a:ln>
                <a:solidFill>
                  <a:srgbClr val="FF6666"/>
                </a:solidFill>
                <a:effectLst/>
                <a:uLnTx/>
                <a:uFillTx/>
                <a:latin typeface="Arial" panose="020B0604020202020204" pitchFamily="34" charset="0"/>
                <a:ea typeface="+mj-ea"/>
                <a:cs typeface="Arial" panose="020B0604020202020204" pitchFamily="34" charset="0"/>
              </a:rPr>
            </a:br>
            <a:r>
              <a:rPr kumimoji="0" lang="it-IT" sz="16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SpO2 in aa: 85%</a:t>
            </a:r>
            <a:br>
              <a:rPr kumimoji="0" lang="it-IT" sz="16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br>
            <a:r>
              <a:rPr kumimoji="0" lang="it-IT" sz="16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RR: 35 a/min</a:t>
            </a:r>
            <a:br>
              <a:rPr kumimoji="0" lang="it-IT" sz="16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br>
            <a:r>
              <a:rPr kumimoji="0" lang="it-IT" sz="16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NI </a:t>
            </a:r>
            <a:r>
              <a:rPr kumimoji="0" lang="it-IT" sz="1600" b="0" i="0" u="none" strike="noStrike" kern="1200" cap="none" spc="0" normalizeH="0" baseline="0" noProof="0" dirty="0" err="1">
                <a:ln>
                  <a:noFill/>
                </a:ln>
                <a:solidFill>
                  <a:prstClr val="black"/>
                </a:solidFill>
                <a:effectLst/>
                <a:uLnTx/>
                <a:uFillTx/>
                <a:latin typeface="Arial" panose="020B0604020202020204" pitchFamily="34" charset="0"/>
                <a:ea typeface="+mj-ea"/>
                <a:cs typeface="Arial" panose="020B0604020202020204" pitchFamily="34" charset="0"/>
              </a:rPr>
              <a:t>blood</a:t>
            </a:r>
            <a:r>
              <a:rPr kumimoji="0" lang="it-IT" sz="16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 press: 90/50 mmHg</a:t>
            </a:r>
          </a:p>
          <a:p>
            <a:pPr marL="0" marR="0" lvl="0" indent="0" algn="l" defTabSz="914400" rtl="0" eaLnBrk="1" fontAlgn="auto" latinLnBrk="0" hangingPunct="1">
              <a:lnSpc>
                <a:spcPct val="120000"/>
              </a:lnSpc>
              <a:spcBef>
                <a:spcPct val="0"/>
              </a:spcBef>
              <a:spcAft>
                <a:spcPts val="0"/>
              </a:spcAft>
              <a:buClrTx/>
              <a:buSzTx/>
              <a:buFontTx/>
              <a:buNone/>
              <a:tabLst/>
              <a:defRPr/>
            </a:pPr>
            <a:r>
              <a:rPr kumimoji="0" lang="it-IT" sz="16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CF: 115 bpm</a:t>
            </a:r>
          </a:p>
          <a:p>
            <a:pPr marL="0" marR="0" lvl="0" indent="0" algn="l" defTabSz="914400" rtl="0" eaLnBrk="1" fontAlgn="auto" latinLnBrk="0" hangingPunct="1">
              <a:lnSpc>
                <a:spcPct val="120000"/>
              </a:lnSpc>
              <a:spcBef>
                <a:spcPct val="0"/>
              </a:spcBef>
              <a:spcAft>
                <a:spcPts val="0"/>
              </a:spcAft>
              <a:buClrTx/>
              <a:buSzTx/>
              <a:buFontTx/>
              <a:buNone/>
              <a:tabLst/>
              <a:defRPr/>
            </a:pPr>
            <a:r>
              <a:rPr kumimoji="0" lang="it-IT" sz="16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T: 36,5°C</a:t>
            </a:r>
          </a:p>
        </p:txBody>
      </p:sp>
      <p:pic>
        <p:nvPicPr>
          <p:cNvPr id="10" name="Segnaposto contenuto 9" descr="Immagine che contiene testo, schizzo, disegno, carretto&#10;&#10;Descrizione generata automaticamente">
            <a:extLst>
              <a:ext uri="{FF2B5EF4-FFF2-40B4-BE49-F238E27FC236}">
                <a16:creationId xmlns:a16="http://schemas.microsoft.com/office/drawing/2014/main" id="{9A92CF66-6D72-5DAC-6E2E-749DA935E267}"/>
              </a:ext>
            </a:extLst>
          </p:cNvPr>
          <p:cNvPicPr>
            <a:picLocks noGrp="1" noChangeAspect="1"/>
          </p:cNvPicPr>
          <p:nvPr>
            <p:ph idx="10"/>
          </p:nvPr>
        </p:nvPicPr>
        <p:blipFill>
          <a:blip r:embed="rId2"/>
          <a:stretch>
            <a:fillRect/>
          </a:stretch>
        </p:blipFill>
        <p:spPr>
          <a:xfrm>
            <a:off x="693079" y="1227623"/>
            <a:ext cx="4968250" cy="3401084"/>
          </a:xfrm>
        </p:spPr>
      </p:pic>
      <p:sp>
        <p:nvSpPr>
          <p:cNvPr id="11" name="Titolo 7">
            <a:extLst>
              <a:ext uri="{FF2B5EF4-FFF2-40B4-BE49-F238E27FC236}">
                <a16:creationId xmlns:a16="http://schemas.microsoft.com/office/drawing/2014/main" id="{78C8AC3E-AB88-8298-6415-C7CFEDBC4172}"/>
              </a:ext>
            </a:extLst>
          </p:cNvPr>
          <p:cNvSpPr txBox="1">
            <a:spLocks/>
          </p:cNvSpPr>
          <p:nvPr/>
        </p:nvSpPr>
        <p:spPr>
          <a:xfrm>
            <a:off x="6096000" y="635073"/>
            <a:ext cx="6916449" cy="3654690"/>
          </a:xfrm>
          <a:prstGeom prst="rect">
            <a:avLst/>
          </a:prstGeom>
        </p:spPr>
        <p:txBody>
          <a:bodyPr anchor="t" anchorCtr="0"/>
          <a:lstStyle>
            <a:lvl1pPr algn="l" defTabSz="914400" rtl="0" eaLnBrk="1" latinLnBrk="0" hangingPunct="1">
              <a:lnSpc>
                <a:spcPct val="90000"/>
              </a:lnSpc>
              <a:spcBef>
                <a:spcPct val="0"/>
              </a:spcBef>
              <a:buNone/>
              <a:defRPr sz="3600" b="0" i="0" kern="1200">
                <a:solidFill>
                  <a:srgbClr val="FF6666"/>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br>
              <a:rPr kumimoji="0" lang="it-IT" sz="3600" b="0" i="0" u="none" strike="noStrike" kern="1200" cap="none" spc="0" normalizeH="0" baseline="0" noProof="0" dirty="0">
                <a:ln>
                  <a:noFill/>
                </a:ln>
                <a:solidFill>
                  <a:srgbClr val="FF6666"/>
                </a:solidFill>
                <a:effectLst/>
                <a:uLnTx/>
                <a:uFillTx/>
                <a:latin typeface="Arial" panose="020B0604020202020204" pitchFamily="34" charset="0"/>
                <a:ea typeface="+mj-ea"/>
                <a:cs typeface="Arial" panose="020B0604020202020204" pitchFamily="34" charset="0"/>
              </a:rPr>
            </a:br>
            <a:r>
              <a:rPr kumimoji="0" lang="it-IT" sz="1800" b="0" i="0" u="none" strike="noStrike" kern="1200" cap="none" spc="0" normalizeH="0" baseline="0" noProof="0" dirty="0">
                <a:ln>
                  <a:noFill/>
                </a:ln>
                <a:solidFill>
                  <a:srgbClr val="FF6666"/>
                </a:solidFill>
                <a:effectLst/>
                <a:uLnTx/>
                <a:uFillTx/>
                <a:latin typeface="Arial" panose="020B0604020202020204" pitchFamily="34" charset="0"/>
                <a:ea typeface="+mj-ea"/>
                <a:cs typeface="Arial" panose="020B0604020202020204" pitchFamily="34" charset="0"/>
              </a:rPr>
              <a:t>A:</a:t>
            </a:r>
            <a:r>
              <a:rPr kumimoji="0" lang="it-IT" sz="18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  no </a:t>
            </a:r>
            <a:r>
              <a:rPr kumimoji="0" lang="it-IT" sz="1800" b="0" i="0" u="none" strike="noStrike" kern="1200" cap="none" spc="0" normalizeH="0" baseline="0" noProof="0" dirty="0" err="1">
                <a:ln>
                  <a:noFill/>
                </a:ln>
                <a:solidFill>
                  <a:prstClr val="black"/>
                </a:solidFill>
                <a:effectLst/>
                <a:uLnTx/>
                <a:uFillTx/>
                <a:latin typeface="Arial" panose="020B0604020202020204" pitchFamily="34" charset="0"/>
                <a:ea typeface="+mj-ea"/>
                <a:cs typeface="Arial" panose="020B0604020202020204" pitchFamily="34" charset="0"/>
              </a:rPr>
              <a:t>allergies</a:t>
            </a:r>
            <a:br>
              <a:rPr kumimoji="0" lang="it-IT" sz="1800" b="0" i="0" u="none" strike="noStrike" kern="1200" cap="none" spc="0" normalizeH="0" baseline="0" noProof="0" dirty="0">
                <a:ln>
                  <a:noFill/>
                </a:ln>
                <a:solidFill>
                  <a:srgbClr val="FF6666"/>
                </a:solidFill>
                <a:effectLst/>
                <a:uLnTx/>
                <a:uFillTx/>
                <a:latin typeface="Arial" panose="020B0604020202020204" pitchFamily="34" charset="0"/>
                <a:ea typeface="+mj-ea"/>
                <a:cs typeface="Arial" panose="020B0604020202020204" pitchFamily="34" charset="0"/>
              </a:rPr>
            </a:br>
            <a:r>
              <a:rPr kumimoji="0" lang="it-IT" sz="1800" b="0" i="0" u="none" strike="noStrike" kern="1200" cap="none" spc="0" normalizeH="0" baseline="0" noProof="0" dirty="0">
                <a:ln>
                  <a:noFill/>
                </a:ln>
                <a:solidFill>
                  <a:srgbClr val="FF6666"/>
                </a:solidFill>
                <a:effectLst/>
                <a:uLnTx/>
                <a:uFillTx/>
                <a:latin typeface="Arial" panose="020B0604020202020204" pitchFamily="34" charset="0"/>
                <a:ea typeface="+mj-ea"/>
                <a:cs typeface="Arial" panose="020B0604020202020204" pitchFamily="34" charset="0"/>
              </a:rPr>
              <a:t>M: </a:t>
            </a:r>
            <a:r>
              <a:rPr kumimoji="0" lang="it-IT" sz="1800" b="0" i="0" u="none" strike="noStrike" kern="1200" cap="none" spc="0" normalizeH="0" baseline="0" noProof="0" dirty="0" err="1">
                <a:ln>
                  <a:noFill/>
                </a:ln>
                <a:solidFill>
                  <a:prstClr val="black"/>
                </a:solidFill>
                <a:effectLst/>
                <a:uLnTx/>
                <a:uFillTx/>
                <a:latin typeface="Arial" panose="020B0604020202020204" pitchFamily="34" charset="0"/>
                <a:ea typeface="+mj-ea"/>
                <a:cs typeface="Arial" panose="020B0604020202020204" pitchFamily="34" charset="0"/>
              </a:rPr>
              <a:t>bisoprolol</a:t>
            </a:r>
            <a:r>
              <a:rPr kumimoji="0" lang="it-IT" sz="18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 1,25 mg/die – NEVER TOOK HIS HEPARIN</a:t>
            </a:r>
            <a:br>
              <a:rPr kumimoji="0" lang="it-IT" sz="1800" b="0" i="0" u="none" strike="noStrike" kern="1200" cap="none" spc="0" normalizeH="0" baseline="0" noProof="0" dirty="0">
                <a:ln>
                  <a:noFill/>
                </a:ln>
                <a:solidFill>
                  <a:srgbClr val="FF6666"/>
                </a:solidFill>
                <a:effectLst/>
                <a:uLnTx/>
                <a:uFillTx/>
                <a:latin typeface="Arial" panose="020B0604020202020204" pitchFamily="34" charset="0"/>
                <a:ea typeface="+mj-ea"/>
                <a:cs typeface="Arial" panose="020B0604020202020204" pitchFamily="34" charset="0"/>
              </a:rPr>
            </a:br>
            <a:r>
              <a:rPr kumimoji="0" lang="it-IT" sz="1800" b="0" i="0" u="none" strike="noStrike" kern="1200" cap="none" spc="0" normalizeH="0" baseline="0" noProof="0" dirty="0">
                <a:ln>
                  <a:noFill/>
                </a:ln>
                <a:solidFill>
                  <a:srgbClr val="FF6666"/>
                </a:solidFill>
                <a:effectLst/>
                <a:uLnTx/>
                <a:uFillTx/>
                <a:latin typeface="Arial" panose="020B0604020202020204" pitchFamily="34" charset="0"/>
                <a:ea typeface="+mj-ea"/>
                <a:cs typeface="Arial" panose="020B0604020202020204" pitchFamily="34" charset="0"/>
              </a:rPr>
              <a:t>P: </a:t>
            </a:r>
            <a:r>
              <a:rPr kumimoji="0" lang="it-IT" sz="1800" b="0" i="0" u="none" strike="noStrike" kern="1200" cap="none" spc="0" normalizeH="0" baseline="0" noProof="0" dirty="0" err="1">
                <a:ln>
                  <a:noFill/>
                </a:ln>
                <a:solidFill>
                  <a:prstClr val="black"/>
                </a:solidFill>
                <a:effectLst/>
                <a:uLnTx/>
                <a:uFillTx/>
                <a:latin typeface="Arial" panose="020B0604020202020204" pitchFamily="34" charset="0"/>
                <a:ea typeface="+mj-ea"/>
                <a:cs typeface="Arial" panose="020B0604020202020204" pitchFamily="34" charset="0"/>
              </a:rPr>
              <a:t>previous</a:t>
            </a:r>
            <a:r>
              <a:rPr kumimoji="0" lang="it-IT" sz="18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 </a:t>
            </a:r>
            <a:r>
              <a:rPr kumimoji="0" lang="it-IT" sz="1800" b="0" i="0" u="none" strike="noStrike" kern="1200" cap="none" spc="0" normalizeH="0" baseline="0" noProof="0" dirty="0" err="1">
                <a:ln>
                  <a:noFill/>
                </a:ln>
                <a:solidFill>
                  <a:prstClr val="black"/>
                </a:solidFill>
                <a:effectLst/>
                <a:uLnTx/>
                <a:uFillTx/>
                <a:latin typeface="Arial" panose="020B0604020202020204" pitchFamily="34" charset="0"/>
                <a:ea typeface="+mj-ea"/>
                <a:cs typeface="Arial" panose="020B0604020202020204" pitchFamily="34" charset="0"/>
              </a:rPr>
              <a:t>smoker</a:t>
            </a:r>
            <a:r>
              <a:rPr kumimoji="0" lang="it-IT" sz="18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 </a:t>
            </a:r>
            <a:r>
              <a:rPr kumimoji="0" lang="it-IT" sz="1800" b="0" i="0" u="none" strike="noStrike" kern="1200" cap="none" spc="0" normalizeH="0" baseline="0" noProof="0" dirty="0" err="1">
                <a:ln>
                  <a:noFill/>
                </a:ln>
                <a:solidFill>
                  <a:prstClr val="black"/>
                </a:solidFill>
                <a:effectLst/>
                <a:uLnTx/>
                <a:uFillTx/>
                <a:latin typeface="Arial" panose="020B0604020202020204" pitchFamily="34" charset="0"/>
                <a:ea typeface="+mj-ea"/>
                <a:cs typeface="Arial" panose="020B0604020202020204" pitchFamily="34" charset="0"/>
              </a:rPr>
              <a:t>arterial</a:t>
            </a:r>
            <a:r>
              <a:rPr kumimoji="0" lang="it-IT" sz="18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 </a:t>
            </a:r>
            <a:r>
              <a:rPr kumimoji="0" lang="it-IT" sz="1800" b="0" i="0" u="none" strike="noStrike" kern="1200" cap="none" spc="0" normalizeH="0" baseline="0" noProof="0" dirty="0" err="1">
                <a:ln>
                  <a:noFill/>
                </a:ln>
                <a:solidFill>
                  <a:prstClr val="black"/>
                </a:solidFill>
                <a:effectLst/>
                <a:uLnTx/>
                <a:uFillTx/>
                <a:latin typeface="Arial" panose="020B0604020202020204" pitchFamily="34" charset="0"/>
                <a:ea typeface="+mj-ea"/>
                <a:cs typeface="Arial" panose="020B0604020202020204" pitchFamily="34" charset="0"/>
              </a:rPr>
              <a:t>hypertension</a:t>
            </a:r>
            <a:r>
              <a:rPr kumimoji="0" lang="it-IT" sz="18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 </a:t>
            </a:r>
            <a:br>
              <a:rPr kumimoji="0" lang="it-IT" sz="18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br>
            <a:r>
              <a:rPr kumimoji="0" lang="it-IT" sz="1800" b="0" i="0" u="none" strike="noStrike" kern="1200" cap="none" spc="0" normalizeH="0" baseline="0" noProof="0" dirty="0" err="1">
                <a:ln>
                  <a:noFill/>
                </a:ln>
                <a:solidFill>
                  <a:prstClr val="black"/>
                </a:solidFill>
                <a:effectLst/>
                <a:uLnTx/>
                <a:uFillTx/>
                <a:latin typeface="Arial" panose="020B0604020202020204" pitchFamily="34" charset="0"/>
                <a:ea typeface="+mj-ea"/>
                <a:cs typeface="Arial" panose="020B0604020202020204" pitchFamily="34" charset="0"/>
              </a:rPr>
              <a:t>hypercholesterolemia</a:t>
            </a:r>
            <a:r>
              <a:rPr kumimoji="0" lang="it-IT" sz="18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 DVT!</a:t>
            </a:r>
            <a:br>
              <a:rPr kumimoji="0" lang="it-IT" sz="1800" b="0" i="0" u="none" strike="noStrike" kern="1200" cap="none" spc="0" normalizeH="0" baseline="0" noProof="0" dirty="0">
                <a:ln>
                  <a:noFill/>
                </a:ln>
                <a:solidFill>
                  <a:srgbClr val="FF6666"/>
                </a:solidFill>
                <a:effectLst/>
                <a:uLnTx/>
                <a:uFillTx/>
                <a:latin typeface="Arial" panose="020B0604020202020204" pitchFamily="34" charset="0"/>
                <a:ea typeface="+mj-ea"/>
                <a:cs typeface="Arial" panose="020B0604020202020204" pitchFamily="34" charset="0"/>
              </a:rPr>
            </a:br>
            <a:r>
              <a:rPr kumimoji="0" lang="it-IT" sz="1800" b="0" i="0" u="none" strike="noStrike" kern="1200" cap="none" spc="0" normalizeH="0" baseline="0" noProof="0" dirty="0">
                <a:ln>
                  <a:noFill/>
                </a:ln>
                <a:solidFill>
                  <a:srgbClr val="FF6666"/>
                </a:solidFill>
                <a:effectLst/>
                <a:uLnTx/>
                <a:uFillTx/>
                <a:latin typeface="Arial" panose="020B0604020202020204" pitchFamily="34" charset="0"/>
                <a:ea typeface="+mj-ea"/>
                <a:cs typeface="Arial" panose="020B0604020202020204" pitchFamily="34" charset="0"/>
              </a:rPr>
              <a:t>L: </a:t>
            </a:r>
            <a:r>
              <a:rPr kumimoji="0" lang="it-IT" sz="1800" b="0" i="0" u="none" strike="noStrike" kern="1200" cap="none" spc="0" normalizeH="0" baseline="0" noProof="0" dirty="0" err="1">
                <a:ln>
                  <a:noFill/>
                </a:ln>
                <a:solidFill>
                  <a:prstClr val="black"/>
                </a:solidFill>
                <a:effectLst/>
                <a:uLnTx/>
                <a:uFillTx/>
                <a:latin typeface="Arial" panose="020B0604020202020204" pitchFamily="34" charset="0"/>
                <a:ea typeface="+mj-ea"/>
                <a:cs typeface="Arial" panose="020B0604020202020204" pitchFamily="34" charset="0"/>
              </a:rPr>
              <a:t>normal</a:t>
            </a:r>
            <a:r>
              <a:rPr kumimoji="0" lang="it-IT" sz="18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 </a:t>
            </a:r>
            <a:r>
              <a:rPr kumimoji="0" lang="it-IT" sz="1800" b="0" i="0" u="none" strike="noStrike" kern="1200" cap="none" spc="0" normalizeH="0" baseline="0" noProof="0" dirty="0" err="1">
                <a:ln>
                  <a:noFill/>
                </a:ln>
                <a:solidFill>
                  <a:prstClr val="black"/>
                </a:solidFill>
                <a:effectLst/>
                <a:uLnTx/>
                <a:uFillTx/>
                <a:latin typeface="Arial" panose="020B0604020202020204" pitchFamily="34" charset="0"/>
                <a:ea typeface="+mj-ea"/>
                <a:cs typeface="Arial" panose="020B0604020202020204" pitchFamily="34" charset="0"/>
              </a:rPr>
              <a:t>dinner</a:t>
            </a:r>
            <a:r>
              <a:rPr kumimoji="0" lang="it-IT" sz="18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 3 h ago</a:t>
            </a:r>
            <a:br>
              <a:rPr kumimoji="0" lang="it-IT" sz="1800" b="0" i="0" u="none" strike="noStrike" kern="1200" cap="none" spc="0" normalizeH="0" baseline="0" noProof="0" dirty="0">
                <a:ln>
                  <a:noFill/>
                </a:ln>
                <a:solidFill>
                  <a:srgbClr val="FF6666"/>
                </a:solidFill>
                <a:effectLst/>
                <a:uLnTx/>
                <a:uFillTx/>
                <a:latin typeface="Arial" panose="020B0604020202020204" pitchFamily="34" charset="0"/>
                <a:ea typeface="+mj-ea"/>
                <a:cs typeface="Arial" panose="020B0604020202020204" pitchFamily="34" charset="0"/>
              </a:rPr>
            </a:br>
            <a:r>
              <a:rPr kumimoji="0" lang="it-IT" sz="1800" b="0" i="0" u="none" strike="noStrike" kern="1200" cap="none" spc="0" normalizeH="0" baseline="0" noProof="0" dirty="0">
                <a:ln>
                  <a:noFill/>
                </a:ln>
                <a:solidFill>
                  <a:srgbClr val="FF6666"/>
                </a:solidFill>
                <a:effectLst/>
                <a:uLnTx/>
                <a:uFillTx/>
                <a:latin typeface="Arial" panose="020B0604020202020204" pitchFamily="34" charset="0"/>
                <a:ea typeface="+mj-ea"/>
                <a:cs typeface="Arial" panose="020B0604020202020204" pitchFamily="34" charset="0"/>
              </a:rPr>
              <a:t>E: </a:t>
            </a:r>
            <a:r>
              <a:rPr kumimoji="0" lang="it-IT" sz="18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Sincope with head trauma, </a:t>
            </a:r>
            <a:r>
              <a:rPr kumimoji="0" lang="it-IT" sz="1800" b="0" i="0" u="none" strike="noStrike" kern="1200" cap="none" spc="0" normalizeH="0" baseline="0" noProof="0" dirty="0" err="1">
                <a:ln>
                  <a:noFill/>
                </a:ln>
                <a:solidFill>
                  <a:prstClr val="black"/>
                </a:solidFill>
                <a:effectLst/>
                <a:uLnTx/>
                <a:uFillTx/>
                <a:latin typeface="Arial" panose="020B0604020202020204" pitchFamily="34" charset="0"/>
                <a:ea typeface="+mj-ea"/>
                <a:cs typeface="Arial" panose="020B0604020202020204" pitchFamily="34" charset="0"/>
              </a:rPr>
              <a:t>respiratory</a:t>
            </a:r>
            <a:r>
              <a:rPr kumimoji="0" lang="it-IT" sz="18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 distress, </a:t>
            </a:r>
            <a:br>
              <a:rPr kumimoji="0" lang="it-IT" sz="18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br>
            <a:r>
              <a:rPr kumimoji="0" lang="it-IT" sz="1800" b="0" i="0" u="none" strike="noStrike" kern="1200" cap="none" spc="0" normalizeH="0" baseline="0" noProof="0" dirty="0" err="1">
                <a:ln>
                  <a:noFill/>
                </a:ln>
                <a:solidFill>
                  <a:prstClr val="black"/>
                </a:solidFill>
                <a:effectLst/>
                <a:uLnTx/>
                <a:uFillTx/>
                <a:latin typeface="Arial" panose="020B0604020202020204" pitchFamily="34" charset="0"/>
                <a:ea typeface="+mj-ea"/>
                <a:cs typeface="Arial" panose="020B0604020202020204" pitchFamily="34" charset="0"/>
              </a:rPr>
              <a:t>hypotensive</a:t>
            </a:r>
            <a:endParaRPr kumimoji="0" lang="it-IT" sz="18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endParaRPr>
          </a:p>
        </p:txBody>
      </p:sp>
      <p:sp>
        <p:nvSpPr>
          <p:cNvPr id="13" name="Titolo 7">
            <a:extLst>
              <a:ext uri="{FF2B5EF4-FFF2-40B4-BE49-F238E27FC236}">
                <a16:creationId xmlns:a16="http://schemas.microsoft.com/office/drawing/2014/main" id="{23097321-A4DC-CABB-FD18-779267FFA328}"/>
              </a:ext>
            </a:extLst>
          </p:cNvPr>
          <p:cNvSpPr txBox="1">
            <a:spLocks/>
          </p:cNvSpPr>
          <p:nvPr/>
        </p:nvSpPr>
        <p:spPr>
          <a:xfrm>
            <a:off x="693079" y="5811517"/>
            <a:ext cx="5299303" cy="2473842"/>
          </a:xfrm>
          <a:prstGeom prst="rect">
            <a:avLst/>
          </a:prstGeom>
        </p:spPr>
        <p:txBody>
          <a:bodyPr anchor="t" anchorCtr="0"/>
          <a:lstStyle>
            <a:lvl1pPr algn="l" defTabSz="914400" rtl="0" eaLnBrk="1" latinLnBrk="0" hangingPunct="1">
              <a:lnSpc>
                <a:spcPct val="90000"/>
              </a:lnSpc>
              <a:spcBef>
                <a:spcPct val="0"/>
              </a:spcBef>
              <a:buNone/>
              <a:defRPr sz="3600" b="0" i="0" kern="1200">
                <a:solidFill>
                  <a:srgbClr val="FF6666"/>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0" lang="it-IT" sz="1600" b="1" i="0" u="none" strike="noStrike" kern="1200" cap="none" spc="0" normalizeH="0" baseline="0" noProof="0" dirty="0">
                <a:ln>
                  <a:noFill/>
                </a:ln>
                <a:solidFill>
                  <a:srgbClr val="FF6666"/>
                </a:solidFill>
                <a:effectLst/>
                <a:uLnTx/>
                <a:uFillTx/>
                <a:latin typeface="Arial" panose="020B0604020202020204" pitchFamily="34" charset="0"/>
                <a:ea typeface="+mj-ea"/>
                <a:cs typeface="Arial" panose="020B0604020202020204" pitchFamily="34" charset="0"/>
              </a:rPr>
              <a:t>EXAMINATION… --</a:t>
            </a:r>
            <a:r>
              <a:rPr kumimoji="0" lang="it-IT" sz="1600" b="1" i="0" u="none" strike="noStrike" kern="1200" cap="none" spc="0" normalizeH="0" baseline="0" noProof="0" dirty="0">
                <a:ln>
                  <a:noFill/>
                </a:ln>
                <a:solidFill>
                  <a:srgbClr val="FF6666"/>
                </a:solidFill>
                <a:effectLst/>
                <a:uLnTx/>
                <a:uFillTx/>
                <a:latin typeface="Arial" panose="020B0604020202020204" pitchFamily="34" charset="0"/>
                <a:ea typeface="+mj-ea"/>
                <a:cs typeface="Arial" panose="020B0604020202020204" pitchFamily="34" charset="0"/>
                <a:sym typeface="Wingdings" panose="05000000000000000000" pitchFamily="2" charset="2"/>
              </a:rPr>
              <a:t> ABCDE!</a:t>
            </a:r>
            <a:endParaRPr kumimoji="0" lang="it-IT" sz="16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endParaRPr>
          </a:p>
        </p:txBody>
      </p:sp>
      <p:sp>
        <p:nvSpPr>
          <p:cNvPr id="2" name="Titolo 7">
            <a:extLst>
              <a:ext uri="{FF2B5EF4-FFF2-40B4-BE49-F238E27FC236}">
                <a16:creationId xmlns:a16="http://schemas.microsoft.com/office/drawing/2014/main" id="{1C4C9341-9E71-A3FB-43C8-013A698726DE}"/>
              </a:ext>
            </a:extLst>
          </p:cNvPr>
          <p:cNvSpPr txBox="1">
            <a:spLocks/>
          </p:cNvSpPr>
          <p:nvPr/>
        </p:nvSpPr>
        <p:spPr>
          <a:xfrm>
            <a:off x="9319611" y="3052842"/>
            <a:ext cx="5299303" cy="2473842"/>
          </a:xfrm>
          <a:prstGeom prst="rect">
            <a:avLst/>
          </a:prstGeom>
        </p:spPr>
        <p:txBody>
          <a:bodyPr anchor="t" anchorCtr="0"/>
          <a:lstStyle>
            <a:lvl1pPr algn="l" defTabSz="914400" rtl="0" eaLnBrk="1" latinLnBrk="0" hangingPunct="1">
              <a:lnSpc>
                <a:spcPct val="90000"/>
              </a:lnSpc>
              <a:spcBef>
                <a:spcPct val="0"/>
              </a:spcBef>
              <a:buNone/>
              <a:defRPr sz="3600" b="0" i="0" kern="1200">
                <a:solidFill>
                  <a:srgbClr val="FF6666"/>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0" lang="it-IT" sz="1600" b="1" i="0" u="none" strike="noStrike" kern="1200" cap="none" spc="0" normalizeH="0" baseline="0" noProof="0" dirty="0" err="1">
                <a:ln>
                  <a:noFill/>
                </a:ln>
                <a:solidFill>
                  <a:srgbClr val="FF6666"/>
                </a:solidFill>
                <a:effectLst/>
                <a:uLnTx/>
                <a:uFillTx/>
                <a:latin typeface="Arial" panose="020B0604020202020204" pitchFamily="34" charset="0"/>
                <a:ea typeface="+mj-ea"/>
                <a:cs typeface="Arial" panose="020B0604020202020204" pitchFamily="34" charset="0"/>
              </a:rPr>
              <a:t>EmoGasAnalysis</a:t>
            </a:r>
            <a:r>
              <a:rPr kumimoji="0" lang="it-IT" sz="1600" b="1" i="0" u="none" strike="noStrike" kern="1200" cap="none" spc="0" normalizeH="0" baseline="0" noProof="0" dirty="0">
                <a:ln>
                  <a:noFill/>
                </a:ln>
                <a:solidFill>
                  <a:srgbClr val="FF6666"/>
                </a:solidFill>
                <a:effectLst/>
                <a:uLnTx/>
                <a:uFillTx/>
                <a:latin typeface="Arial" panose="020B0604020202020204" pitchFamily="34" charset="0"/>
                <a:ea typeface="+mj-ea"/>
                <a:cs typeface="Arial" panose="020B0604020202020204" pitchFamily="34" charset="0"/>
              </a:rPr>
              <a:t> art</a:t>
            </a:r>
            <a:br>
              <a:rPr kumimoji="0" lang="it-IT" sz="1600" b="1" i="0" u="none" strike="noStrike" kern="1200" cap="none" spc="0" normalizeH="0" baseline="0" noProof="0" dirty="0">
                <a:ln>
                  <a:noFill/>
                </a:ln>
                <a:solidFill>
                  <a:srgbClr val="FF6666"/>
                </a:solidFill>
                <a:effectLst/>
                <a:uLnTx/>
                <a:uFillTx/>
                <a:latin typeface="Arial" panose="020B0604020202020204" pitchFamily="34" charset="0"/>
                <a:ea typeface="+mj-ea"/>
                <a:cs typeface="Arial" panose="020B0604020202020204" pitchFamily="34" charset="0"/>
              </a:rPr>
            </a:br>
            <a:r>
              <a:rPr kumimoji="0" lang="it-IT" sz="1600" b="0" i="0" u="none" strike="noStrike" kern="1200" cap="none" spc="0" normalizeH="0" baseline="0" noProof="0" dirty="0" err="1">
                <a:ln>
                  <a:noFill/>
                </a:ln>
                <a:solidFill>
                  <a:prstClr val="black"/>
                </a:solidFill>
                <a:effectLst/>
                <a:uLnTx/>
                <a:uFillTx/>
                <a:latin typeface="Arial" panose="020B0604020202020204" pitchFamily="34" charset="0"/>
                <a:ea typeface="+mj-ea"/>
                <a:cs typeface="Arial" panose="020B0604020202020204" pitchFamily="34" charset="0"/>
              </a:rPr>
              <a:t>Ph</a:t>
            </a:r>
            <a:r>
              <a:rPr kumimoji="0" lang="it-IT" sz="16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 7,50</a:t>
            </a:r>
            <a:br>
              <a:rPr kumimoji="0" lang="it-IT" sz="16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br>
            <a:r>
              <a:rPr kumimoji="0" lang="it-IT" sz="16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Po2 50 mmHg</a:t>
            </a:r>
            <a:br>
              <a:rPr kumimoji="0" lang="it-IT" sz="16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br>
            <a:r>
              <a:rPr kumimoji="0" lang="it-IT" sz="16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PCO2 25 mmHg</a:t>
            </a:r>
            <a:br>
              <a:rPr kumimoji="0" lang="it-IT" sz="16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br>
            <a:r>
              <a:rPr kumimoji="0" lang="it-IT" sz="16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HCO3- 20 </a:t>
            </a:r>
            <a:r>
              <a:rPr kumimoji="0" lang="it-IT" sz="1600" b="0" i="0" u="none" strike="noStrike" kern="1200" cap="none" spc="0" normalizeH="0" baseline="0" noProof="0" dirty="0" err="1">
                <a:ln>
                  <a:noFill/>
                </a:ln>
                <a:solidFill>
                  <a:prstClr val="black"/>
                </a:solidFill>
                <a:effectLst/>
                <a:uLnTx/>
                <a:uFillTx/>
                <a:latin typeface="Arial" panose="020B0604020202020204" pitchFamily="34" charset="0"/>
                <a:ea typeface="+mj-ea"/>
                <a:cs typeface="Arial" panose="020B0604020202020204" pitchFamily="34" charset="0"/>
              </a:rPr>
              <a:t>mmol</a:t>
            </a:r>
            <a:r>
              <a:rPr kumimoji="0" lang="it-IT" sz="16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/L</a:t>
            </a:r>
            <a:br>
              <a:rPr kumimoji="0" lang="it-IT" sz="16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br>
            <a:r>
              <a:rPr kumimoji="0" lang="it-IT" sz="1600" b="0" i="0" u="none" strike="noStrike" kern="1200" cap="none" spc="0" normalizeH="0" baseline="0" noProof="0" dirty="0" err="1">
                <a:ln>
                  <a:noFill/>
                </a:ln>
                <a:solidFill>
                  <a:prstClr val="black"/>
                </a:solidFill>
                <a:effectLst/>
                <a:uLnTx/>
                <a:uFillTx/>
                <a:latin typeface="Arial" panose="020B0604020202020204" pitchFamily="34" charset="0"/>
                <a:ea typeface="+mj-ea"/>
                <a:cs typeface="Arial" panose="020B0604020202020204" pitchFamily="34" charset="0"/>
              </a:rPr>
              <a:t>Lac</a:t>
            </a:r>
            <a:r>
              <a:rPr kumimoji="0" lang="it-IT" sz="16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 2,3</a:t>
            </a:r>
            <a:br>
              <a:rPr kumimoji="0" lang="it-IT" sz="16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br>
            <a:endParaRPr kumimoji="0" lang="it-IT" sz="16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endParaRPr>
          </a:p>
        </p:txBody>
      </p:sp>
    </p:spTree>
    <p:extLst>
      <p:ext uri="{BB962C8B-B14F-4D97-AF65-F5344CB8AC3E}">
        <p14:creationId xmlns:p14="http://schemas.microsoft.com/office/powerpoint/2010/main" val="16477347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olo 7">
            <a:extLst>
              <a:ext uri="{FF2B5EF4-FFF2-40B4-BE49-F238E27FC236}">
                <a16:creationId xmlns:a16="http://schemas.microsoft.com/office/drawing/2014/main" id="{66579048-9969-0DF9-CED5-F9D37632F694}"/>
              </a:ext>
            </a:extLst>
          </p:cNvPr>
          <p:cNvSpPr>
            <a:spLocks noGrp="1"/>
          </p:cNvSpPr>
          <p:nvPr>
            <p:ph type="title"/>
          </p:nvPr>
        </p:nvSpPr>
        <p:spPr>
          <a:xfrm>
            <a:off x="588238" y="417580"/>
            <a:ext cx="9374469" cy="3654690"/>
          </a:xfrm>
        </p:spPr>
        <p:txBody>
          <a:bodyPr/>
          <a:lstStyle/>
          <a:p>
            <a:r>
              <a:rPr lang="it-IT" dirty="0"/>
              <a:t>Mr. </a:t>
            </a:r>
            <a:r>
              <a:rPr lang="it-IT" dirty="0" err="1"/>
              <a:t>Leonidas</a:t>
            </a:r>
            <a:r>
              <a:rPr lang="it-IT" dirty="0"/>
              <a:t> </a:t>
            </a:r>
            <a:r>
              <a:rPr lang="it-IT" sz="2800" dirty="0">
                <a:solidFill>
                  <a:schemeClr val="tx1"/>
                </a:solidFill>
              </a:rPr>
              <a:t>63 </a:t>
            </a:r>
            <a:r>
              <a:rPr lang="it-IT" sz="2800" dirty="0" err="1">
                <a:solidFill>
                  <a:schemeClr val="tx1"/>
                </a:solidFill>
              </a:rPr>
              <a:t>yo</a:t>
            </a:r>
            <a:r>
              <a:rPr lang="it-IT" sz="2800" dirty="0">
                <a:solidFill>
                  <a:schemeClr val="tx1"/>
                </a:solidFill>
              </a:rPr>
              <a:t> |</a:t>
            </a:r>
            <a:endParaRPr lang="it-IT" sz="1400" dirty="0">
              <a:solidFill>
                <a:schemeClr val="tx1"/>
              </a:solidFill>
            </a:endParaRPr>
          </a:p>
        </p:txBody>
      </p:sp>
      <p:sp>
        <p:nvSpPr>
          <p:cNvPr id="5" name="Titolo 7">
            <a:extLst>
              <a:ext uri="{FF2B5EF4-FFF2-40B4-BE49-F238E27FC236}">
                <a16:creationId xmlns:a16="http://schemas.microsoft.com/office/drawing/2014/main" id="{1CD386BA-3B60-2FDF-20CF-1FC25E6B7033}"/>
              </a:ext>
            </a:extLst>
          </p:cNvPr>
          <p:cNvSpPr txBox="1">
            <a:spLocks/>
          </p:cNvSpPr>
          <p:nvPr/>
        </p:nvSpPr>
        <p:spPr>
          <a:xfrm>
            <a:off x="1015361" y="4628707"/>
            <a:ext cx="5702872" cy="2037907"/>
          </a:xfrm>
          <a:prstGeom prst="rect">
            <a:avLst/>
          </a:prstGeom>
        </p:spPr>
        <p:txBody>
          <a:bodyPr anchor="t" anchorCtr="0"/>
          <a:lstStyle>
            <a:lvl1pPr algn="l" defTabSz="914400" rtl="0" eaLnBrk="1" latinLnBrk="0" hangingPunct="1">
              <a:lnSpc>
                <a:spcPct val="90000"/>
              </a:lnSpc>
              <a:spcBef>
                <a:spcPct val="0"/>
              </a:spcBef>
              <a:buNone/>
              <a:defRPr sz="3600" b="0" i="0" kern="1200">
                <a:solidFill>
                  <a:srgbClr val="FF6666"/>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br>
              <a:rPr kumimoji="0" lang="it-IT" sz="3600" b="0" i="0" u="none" strike="noStrike" kern="1200" cap="none" spc="0" normalizeH="0" baseline="0" noProof="0" dirty="0">
                <a:ln>
                  <a:noFill/>
                </a:ln>
                <a:solidFill>
                  <a:srgbClr val="FF6666"/>
                </a:solidFill>
                <a:effectLst/>
                <a:uLnTx/>
                <a:uFillTx/>
                <a:latin typeface="Arial" panose="020B0604020202020204" pitchFamily="34" charset="0"/>
                <a:ea typeface="+mj-ea"/>
                <a:cs typeface="Arial" panose="020B0604020202020204" pitchFamily="34" charset="0"/>
              </a:rPr>
            </a:br>
            <a:endParaRPr kumimoji="0" lang="it-IT" sz="16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endParaRPr>
          </a:p>
        </p:txBody>
      </p:sp>
      <p:sp>
        <p:nvSpPr>
          <p:cNvPr id="6" name="Titolo 7">
            <a:extLst>
              <a:ext uri="{FF2B5EF4-FFF2-40B4-BE49-F238E27FC236}">
                <a16:creationId xmlns:a16="http://schemas.microsoft.com/office/drawing/2014/main" id="{50535731-2B99-30D8-0824-204FF5486946}"/>
              </a:ext>
            </a:extLst>
          </p:cNvPr>
          <p:cNvSpPr txBox="1">
            <a:spLocks/>
          </p:cNvSpPr>
          <p:nvPr/>
        </p:nvSpPr>
        <p:spPr>
          <a:xfrm>
            <a:off x="6382980" y="3052842"/>
            <a:ext cx="5299303" cy="2473842"/>
          </a:xfrm>
          <a:prstGeom prst="rect">
            <a:avLst/>
          </a:prstGeom>
        </p:spPr>
        <p:txBody>
          <a:bodyPr anchor="t" anchorCtr="0"/>
          <a:lstStyle>
            <a:lvl1pPr algn="l" defTabSz="914400" rtl="0" eaLnBrk="1" latinLnBrk="0" hangingPunct="1">
              <a:lnSpc>
                <a:spcPct val="90000"/>
              </a:lnSpc>
              <a:spcBef>
                <a:spcPct val="0"/>
              </a:spcBef>
              <a:buNone/>
              <a:defRPr sz="3600" b="0" i="0" kern="1200">
                <a:solidFill>
                  <a:srgbClr val="FF6666"/>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0" lang="it-IT" sz="1600" b="1" i="0" u="none" strike="noStrike" kern="1200" cap="none" spc="0" normalizeH="0" baseline="0" noProof="0" dirty="0">
                <a:ln>
                  <a:noFill/>
                </a:ln>
                <a:solidFill>
                  <a:srgbClr val="FF6666"/>
                </a:solidFill>
                <a:effectLst/>
                <a:uLnTx/>
                <a:uFillTx/>
                <a:latin typeface="Arial" panose="020B0604020202020204" pitchFamily="34" charset="0"/>
                <a:ea typeface="+mj-ea"/>
                <a:cs typeface="Arial" panose="020B0604020202020204" pitchFamily="34" charset="0"/>
              </a:rPr>
              <a:t>VITALS</a:t>
            </a:r>
            <a:br>
              <a:rPr kumimoji="0" lang="it-IT" sz="1600" b="1" i="0" u="none" strike="noStrike" kern="1200" cap="none" spc="0" normalizeH="0" baseline="0" noProof="0" dirty="0">
                <a:ln>
                  <a:noFill/>
                </a:ln>
                <a:solidFill>
                  <a:srgbClr val="FF6666"/>
                </a:solidFill>
                <a:effectLst/>
                <a:uLnTx/>
                <a:uFillTx/>
                <a:latin typeface="Arial" panose="020B0604020202020204" pitchFamily="34" charset="0"/>
                <a:ea typeface="+mj-ea"/>
                <a:cs typeface="Arial" panose="020B0604020202020204" pitchFamily="34" charset="0"/>
              </a:rPr>
            </a:br>
            <a:r>
              <a:rPr kumimoji="0" lang="it-IT" sz="16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SpO2 in aa: 85%</a:t>
            </a:r>
            <a:br>
              <a:rPr kumimoji="0" lang="it-IT" sz="16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br>
            <a:r>
              <a:rPr kumimoji="0" lang="it-IT" sz="16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RR: 35 a/min</a:t>
            </a:r>
            <a:br>
              <a:rPr kumimoji="0" lang="it-IT" sz="16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br>
            <a:r>
              <a:rPr kumimoji="0" lang="it-IT" sz="16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NI </a:t>
            </a:r>
            <a:r>
              <a:rPr kumimoji="0" lang="it-IT" sz="1600" b="0" i="0" u="none" strike="noStrike" kern="1200" cap="none" spc="0" normalizeH="0" baseline="0" noProof="0" dirty="0" err="1">
                <a:ln>
                  <a:noFill/>
                </a:ln>
                <a:solidFill>
                  <a:prstClr val="black"/>
                </a:solidFill>
                <a:effectLst/>
                <a:uLnTx/>
                <a:uFillTx/>
                <a:latin typeface="Arial" panose="020B0604020202020204" pitchFamily="34" charset="0"/>
                <a:ea typeface="+mj-ea"/>
                <a:cs typeface="Arial" panose="020B0604020202020204" pitchFamily="34" charset="0"/>
              </a:rPr>
              <a:t>blood</a:t>
            </a:r>
            <a:r>
              <a:rPr kumimoji="0" lang="it-IT" sz="16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 press: 90/50 mmHg</a:t>
            </a:r>
          </a:p>
          <a:p>
            <a:pPr marL="0" marR="0" lvl="0" indent="0" algn="l" defTabSz="914400" rtl="0" eaLnBrk="1" fontAlgn="auto" latinLnBrk="0" hangingPunct="1">
              <a:lnSpc>
                <a:spcPct val="120000"/>
              </a:lnSpc>
              <a:spcBef>
                <a:spcPct val="0"/>
              </a:spcBef>
              <a:spcAft>
                <a:spcPts val="0"/>
              </a:spcAft>
              <a:buClrTx/>
              <a:buSzTx/>
              <a:buFontTx/>
              <a:buNone/>
              <a:tabLst/>
              <a:defRPr/>
            </a:pPr>
            <a:r>
              <a:rPr kumimoji="0" lang="it-IT" sz="16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CF: 115 bpm</a:t>
            </a:r>
          </a:p>
          <a:p>
            <a:pPr marL="0" marR="0" lvl="0" indent="0" algn="l" defTabSz="914400" rtl="0" eaLnBrk="1" fontAlgn="auto" latinLnBrk="0" hangingPunct="1">
              <a:lnSpc>
                <a:spcPct val="120000"/>
              </a:lnSpc>
              <a:spcBef>
                <a:spcPct val="0"/>
              </a:spcBef>
              <a:spcAft>
                <a:spcPts val="0"/>
              </a:spcAft>
              <a:buClrTx/>
              <a:buSzTx/>
              <a:buFontTx/>
              <a:buNone/>
              <a:tabLst/>
              <a:defRPr/>
            </a:pPr>
            <a:r>
              <a:rPr kumimoji="0" lang="it-IT" sz="16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T: 36,5°C</a:t>
            </a:r>
          </a:p>
        </p:txBody>
      </p:sp>
      <p:pic>
        <p:nvPicPr>
          <p:cNvPr id="10" name="Segnaposto contenuto 9" descr="Immagine che contiene testo, schizzo, disegno, carretto&#10;&#10;Descrizione generata automaticamente">
            <a:extLst>
              <a:ext uri="{FF2B5EF4-FFF2-40B4-BE49-F238E27FC236}">
                <a16:creationId xmlns:a16="http://schemas.microsoft.com/office/drawing/2014/main" id="{9A92CF66-6D72-5DAC-6E2E-749DA935E267}"/>
              </a:ext>
            </a:extLst>
          </p:cNvPr>
          <p:cNvPicPr>
            <a:picLocks noGrp="1" noChangeAspect="1"/>
          </p:cNvPicPr>
          <p:nvPr>
            <p:ph idx="10"/>
          </p:nvPr>
        </p:nvPicPr>
        <p:blipFill>
          <a:blip r:embed="rId2"/>
          <a:stretch>
            <a:fillRect/>
          </a:stretch>
        </p:blipFill>
        <p:spPr>
          <a:xfrm>
            <a:off x="693079" y="1227623"/>
            <a:ext cx="4968250" cy="3401084"/>
          </a:xfrm>
        </p:spPr>
      </p:pic>
      <p:sp>
        <p:nvSpPr>
          <p:cNvPr id="13" name="Titolo 7">
            <a:extLst>
              <a:ext uri="{FF2B5EF4-FFF2-40B4-BE49-F238E27FC236}">
                <a16:creationId xmlns:a16="http://schemas.microsoft.com/office/drawing/2014/main" id="{23097321-A4DC-CABB-FD18-779267FFA328}"/>
              </a:ext>
            </a:extLst>
          </p:cNvPr>
          <p:cNvSpPr txBox="1">
            <a:spLocks/>
          </p:cNvSpPr>
          <p:nvPr/>
        </p:nvSpPr>
        <p:spPr>
          <a:xfrm>
            <a:off x="693079" y="5811517"/>
            <a:ext cx="5299303" cy="2473842"/>
          </a:xfrm>
          <a:prstGeom prst="rect">
            <a:avLst/>
          </a:prstGeom>
        </p:spPr>
        <p:txBody>
          <a:bodyPr anchor="t" anchorCtr="0"/>
          <a:lstStyle>
            <a:lvl1pPr algn="l" defTabSz="914400" rtl="0" eaLnBrk="1" latinLnBrk="0" hangingPunct="1">
              <a:lnSpc>
                <a:spcPct val="90000"/>
              </a:lnSpc>
              <a:spcBef>
                <a:spcPct val="0"/>
              </a:spcBef>
              <a:buNone/>
              <a:defRPr sz="3600" b="0" i="0" kern="1200">
                <a:solidFill>
                  <a:srgbClr val="FF6666"/>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0" lang="it-IT" sz="1600" b="1" i="0" u="none" strike="noStrike" kern="1200" cap="none" spc="0" normalizeH="0" baseline="0" noProof="0" dirty="0">
                <a:ln>
                  <a:noFill/>
                </a:ln>
                <a:solidFill>
                  <a:srgbClr val="FF6666"/>
                </a:solidFill>
                <a:effectLst/>
                <a:uLnTx/>
                <a:uFillTx/>
                <a:latin typeface="Arial" panose="020B0604020202020204" pitchFamily="34" charset="0"/>
                <a:ea typeface="+mj-ea"/>
                <a:cs typeface="Arial" panose="020B0604020202020204" pitchFamily="34" charset="0"/>
              </a:rPr>
              <a:t>EXAMINATION… --</a:t>
            </a:r>
            <a:r>
              <a:rPr kumimoji="0" lang="it-IT" sz="1600" b="1" i="0" u="none" strike="noStrike" kern="1200" cap="none" spc="0" normalizeH="0" baseline="0" noProof="0" dirty="0">
                <a:ln>
                  <a:noFill/>
                </a:ln>
                <a:solidFill>
                  <a:srgbClr val="FF6666"/>
                </a:solidFill>
                <a:effectLst/>
                <a:uLnTx/>
                <a:uFillTx/>
                <a:latin typeface="Arial" panose="020B0604020202020204" pitchFamily="34" charset="0"/>
                <a:ea typeface="+mj-ea"/>
                <a:cs typeface="Arial" panose="020B0604020202020204" pitchFamily="34" charset="0"/>
                <a:sym typeface="Wingdings" panose="05000000000000000000" pitchFamily="2" charset="2"/>
              </a:rPr>
              <a:t> ABCDE!</a:t>
            </a:r>
            <a:endParaRPr kumimoji="0" lang="it-IT" sz="16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endParaRPr>
          </a:p>
        </p:txBody>
      </p:sp>
      <p:pic>
        <p:nvPicPr>
          <p:cNvPr id="18" name="Immagine 17" descr="Immagine che contiene linea, testo, calligrafia, Parallelo&#10;&#10;Descrizione generata automaticamente">
            <a:extLst>
              <a:ext uri="{FF2B5EF4-FFF2-40B4-BE49-F238E27FC236}">
                <a16:creationId xmlns:a16="http://schemas.microsoft.com/office/drawing/2014/main" id="{09AE40E4-6411-087F-F42A-A5AE3958B6BA}"/>
              </a:ext>
            </a:extLst>
          </p:cNvPr>
          <p:cNvPicPr>
            <a:picLocks noChangeAspect="1"/>
          </p:cNvPicPr>
          <p:nvPr/>
        </p:nvPicPr>
        <p:blipFill>
          <a:blip r:embed="rId3"/>
          <a:stretch>
            <a:fillRect/>
          </a:stretch>
        </p:blipFill>
        <p:spPr>
          <a:xfrm>
            <a:off x="609978" y="976542"/>
            <a:ext cx="10102702" cy="5463878"/>
          </a:xfrm>
          <a:prstGeom prst="rect">
            <a:avLst/>
          </a:prstGeom>
        </p:spPr>
      </p:pic>
    </p:spTree>
    <p:extLst>
      <p:ext uri="{BB962C8B-B14F-4D97-AF65-F5344CB8AC3E}">
        <p14:creationId xmlns:p14="http://schemas.microsoft.com/office/powerpoint/2010/main" val="229616452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alphaModFix amt="89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2" name="Immagine 1">
            <a:extLst>
              <a:ext uri="{FF2B5EF4-FFF2-40B4-BE49-F238E27FC236}">
                <a16:creationId xmlns:a16="http://schemas.microsoft.com/office/drawing/2014/main" id="{8BDA6FB5-C5D7-E337-54AF-7192CA501898}"/>
              </a:ext>
            </a:extLst>
          </p:cNvPr>
          <p:cNvPicPr>
            <a:picLocks noChangeAspect="1"/>
          </p:cNvPicPr>
          <p:nvPr/>
        </p:nvPicPr>
        <p:blipFill rotWithShape="1">
          <a:blip r:embed="rId4" cstate="email">
            <a:alphaModFix/>
            <a:extLst>
              <a:ext uri="{28A0092B-C50C-407E-A947-70E740481C1C}">
                <a14:useLocalDpi xmlns:a14="http://schemas.microsoft.com/office/drawing/2010/main"/>
              </a:ext>
            </a:extLst>
          </a:blip>
          <a:srcRect l="-30320" t="-786" r="-6132" b="52654"/>
          <a:stretch/>
        </p:blipFill>
        <p:spPr>
          <a:xfrm>
            <a:off x="225287" y="2490445"/>
            <a:ext cx="11046546" cy="4367555"/>
          </a:xfrm>
          <a:prstGeom prst="rect">
            <a:avLst/>
          </a:prstGeom>
        </p:spPr>
      </p:pic>
      <p:sp>
        <p:nvSpPr>
          <p:cNvPr id="4" name="CasellaDiTesto 3">
            <a:extLst>
              <a:ext uri="{FF2B5EF4-FFF2-40B4-BE49-F238E27FC236}">
                <a16:creationId xmlns:a16="http://schemas.microsoft.com/office/drawing/2014/main" id="{6D1523BC-C72D-54D6-EAB8-509F933DA9FB}"/>
              </a:ext>
            </a:extLst>
          </p:cNvPr>
          <p:cNvSpPr txBox="1"/>
          <p:nvPr/>
        </p:nvSpPr>
        <p:spPr>
          <a:xfrm>
            <a:off x="7726017" y="2459029"/>
            <a:ext cx="4280452" cy="175432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3600" b="0" i="0" u="none" strike="noStrike" kern="1200" cap="none" spc="0" normalizeH="0" baseline="0" noProof="0" dirty="0">
                <a:ln>
                  <a:noFill/>
                </a:ln>
                <a:solidFill>
                  <a:srgbClr val="5E777A"/>
                </a:solidFill>
                <a:effectLst/>
                <a:uLnTx/>
                <a:uFillTx/>
                <a:latin typeface="Arial" panose="020B0604020202020204" pitchFamily="34" charset="0"/>
                <a:ea typeface="+mn-ea"/>
                <a:cs typeface="+mn-cs"/>
              </a:rPr>
              <a:t>THANK YOU</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3600" b="0" i="0" u="none" strike="noStrike" kern="1200" cap="none" spc="0" normalizeH="0" baseline="0" noProof="0" dirty="0">
                <a:ln>
                  <a:noFill/>
                </a:ln>
                <a:solidFill>
                  <a:srgbClr val="7BA7AD"/>
                </a:solidFill>
                <a:effectLst/>
                <a:uLnTx/>
                <a:uFillTx/>
                <a:latin typeface="Arial" panose="020B0604020202020204" pitchFamily="34" charset="0"/>
                <a:ea typeface="+mn-ea"/>
                <a:cs typeface="+mn-cs"/>
              </a:rPr>
              <a:t>FOR YOUR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3600" b="0" i="0" u="none" strike="noStrike" kern="1200" cap="none" spc="0" normalizeH="0" baseline="0" noProof="0" dirty="0">
                <a:ln>
                  <a:noFill/>
                </a:ln>
                <a:solidFill>
                  <a:srgbClr val="7BA7AD"/>
                </a:solidFill>
                <a:effectLst/>
                <a:uLnTx/>
                <a:uFillTx/>
                <a:latin typeface="Arial" panose="020B0604020202020204" pitchFamily="34" charset="0"/>
                <a:ea typeface="+mn-ea"/>
                <a:cs typeface="+mn-cs"/>
              </a:rPr>
              <a:t>ATTENTION</a:t>
            </a:r>
          </a:p>
        </p:txBody>
      </p:sp>
      <p:sp>
        <p:nvSpPr>
          <p:cNvPr id="8" name="CasellaDiTesto 7">
            <a:extLst>
              <a:ext uri="{FF2B5EF4-FFF2-40B4-BE49-F238E27FC236}">
                <a16:creationId xmlns:a16="http://schemas.microsoft.com/office/drawing/2014/main" id="{DF123300-CB1E-538B-329C-41D8A1A5230C}"/>
              </a:ext>
            </a:extLst>
          </p:cNvPr>
          <p:cNvSpPr txBox="1"/>
          <p:nvPr/>
        </p:nvSpPr>
        <p:spPr>
          <a:xfrm>
            <a:off x="7726017" y="4411760"/>
            <a:ext cx="4280452"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800" b="0" i="0" u="none" strike="noStrike" kern="1200" cap="none" spc="0" normalizeH="0" baseline="0" noProof="0" dirty="0">
                <a:ln>
                  <a:noFill/>
                </a:ln>
                <a:solidFill>
                  <a:srgbClr val="FF6666"/>
                </a:solidFill>
                <a:effectLst/>
                <a:uLnTx/>
                <a:uFillTx/>
                <a:latin typeface="Arial" panose="020B0604020202020204" pitchFamily="34" charset="0"/>
                <a:ea typeface="+mn-ea"/>
                <a:cs typeface="+mn-cs"/>
              </a:rPr>
              <a:t>ecream@marionegri.it</a:t>
            </a:r>
          </a:p>
        </p:txBody>
      </p:sp>
      <p:pic>
        <p:nvPicPr>
          <p:cNvPr id="5" name="Immagine 4">
            <a:extLst>
              <a:ext uri="{FF2B5EF4-FFF2-40B4-BE49-F238E27FC236}">
                <a16:creationId xmlns:a16="http://schemas.microsoft.com/office/drawing/2014/main" id="{C0C983C7-E156-D7EB-CB47-8E34198D7E7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73707" y="535646"/>
            <a:ext cx="3282675" cy="1146688"/>
          </a:xfrm>
          <a:prstGeom prst="rect">
            <a:avLst/>
          </a:prstGeom>
        </p:spPr>
      </p:pic>
      <p:pic>
        <p:nvPicPr>
          <p:cNvPr id="6" name="Immagine 5" descr="Immagine che contiene dipinto, Vernice acrilica, disegno, Arti visive&#10;&#10;Descrizione generata automaticamente">
            <a:extLst>
              <a:ext uri="{FF2B5EF4-FFF2-40B4-BE49-F238E27FC236}">
                <a16:creationId xmlns:a16="http://schemas.microsoft.com/office/drawing/2014/main" id="{333AADB2-BED0-9545-0549-04135EBEE698}"/>
              </a:ext>
            </a:extLst>
          </p:cNvPr>
          <p:cNvPicPr>
            <a:picLocks noChangeAspect="1"/>
          </p:cNvPicPr>
          <p:nvPr/>
        </p:nvPicPr>
        <p:blipFill>
          <a:blip r:embed="rId6"/>
          <a:stretch>
            <a:fillRect/>
          </a:stretch>
        </p:blipFill>
        <p:spPr>
          <a:xfrm>
            <a:off x="185531" y="1775352"/>
            <a:ext cx="3282675" cy="3307295"/>
          </a:xfrm>
          <a:prstGeom prst="rect">
            <a:avLst/>
          </a:prstGeom>
        </p:spPr>
      </p:pic>
      <p:sp>
        <p:nvSpPr>
          <p:cNvPr id="7" name="CasellaDiTesto 6">
            <a:extLst>
              <a:ext uri="{FF2B5EF4-FFF2-40B4-BE49-F238E27FC236}">
                <a16:creationId xmlns:a16="http://schemas.microsoft.com/office/drawing/2014/main" id="{DA633B45-7FCF-F250-8811-DD2F165D1AB5}"/>
              </a:ext>
            </a:extLst>
          </p:cNvPr>
          <p:cNvSpPr txBox="1"/>
          <p:nvPr/>
        </p:nvSpPr>
        <p:spPr>
          <a:xfrm>
            <a:off x="185531" y="5175665"/>
            <a:ext cx="2518638" cy="92333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800" b="0" i="0" u="none" strike="noStrike" kern="1200" cap="none" spc="0" normalizeH="0" baseline="0" noProof="0" dirty="0">
                <a:ln>
                  <a:noFill/>
                </a:ln>
                <a:solidFill>
                  <a:prstClr val="black">
                    <a:lumMod val="95000"/>
                    <a:lumOff val="5000"/>
                  </a:prstClr>
                </a:solidFill>
                <a:effectLst/>
                <a:uLnTx/>
                <a:uFillTx/>
                <a:latin typeface="Arial" panose="020B0604020202020204" pitchFamily="34" charset="0"/>
                <a:ea typeface="+mn-ea"/>
                <a:cs typeface="+mn-cs"/>
              </a:rPr>
              <a:t>«The </a:t>
            </a:r>
            <a:r>
              <a:rPr kumimoji="0" lang="it-IT" sz="1800" b="0" i="0" u="none" strike="noStrike" kern="1200" cap="none" spc="0" normalizeH="0" baseline="0" noProof="0" dirty="0" err="1">
                <a:ln>
                  <a:noFill/>
                </a:ln>
                <a:solidFill>
                  <a:prstClr val="black">
                    <a:lumMod val="95000"/>
                    <a:lumOff val="5000"/>
                  </a:prstClr>
                </a:solidFill>
                <a:effectLst/>
                <a:uLnTx/>
                <a:uFillTx/>
                <a:latin typeface="Arial" panose="020B0604020202020204" pitchFamily="34" charset="0"/>
                <a:ea typeface="+mn-ea"/>
                <a:cs typeface="+mn-cs"/>
              </a:rPr>
              <a:t>sick</a:t>
            </a:r>
            <a:r>
              <a:rPr kumimoji="0" lang="it-IT" sz="1800" b="0" i="0" u="none" strike="noStrike" kern="1200" cap="none" spc="0" normalizeH="0" baseline="0" noProof="0" dirty="0">
                <a:ln>
                  <a:noFill/>
                </a:ln>
                <a:solidFill>
                  <a:prstClr val="black">
                    <a:lumMod val="95000"/>
                    <a:lumOff val="5000"/>
                  </a:prstClr>
                </a:solidFill>
                <a:effectLst/>
                <a:uLnTx/>
                <a:uFillTx/>
                <a:latin typeface="Arial" panose="020B0604020202020204" pitchFamily="34" charset="0"/>
                <a:ea typeface="+mn-ea"/>
                <a:cs typeface="+mn-cs"/>
              </a:rPr>
              <a:t> girl»</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1800" b="0" i="0" u="none" strike="noStrike" kern="1200" cap="none" spc="0" normalizeH="0" baseline="0" noProof="0" dirty="0">
                <a:ln>
                  <a:noFill/>
                </a:ln>
                <a:solidFill>
                  <a:prstClr val="black">
                    <a:lumMod val="95000"/>
                    <a:lumOff val="5000"/>
                  </a:prstClr>
                </a:solidFill>
                <a:effectLst/>
                <a:uLnTx/>
                <a:uFillTx/>
                <a:latin typeface="Arial" panose="020B0604020202020204" pitchFamily="34" charset="0"/>
                <a:ea typeface="+mn-ea"/>
                <a:cs typeface="+mn-cs"/>
              </a:rPr>
              <a:t>Edvard Munch, 1885</a:t>
            </a:r>
            <a:br>
              <a:rPr kumimoji="0" lang="it-IT" sz="1800" b="0" i="0" u="none" strike="noStrike" kern="1200" cap="none" spc="0" normalizeH="0" baseline="0" noProof="0" dirty="0">
                <a:ln>
                  <a:noFill/>
                </a:ln>
                <a:solidFill>
                  <a:prstClr val="black">
                    <a:lumMod val="95000"/>
                    <a:lumOff val="5000"/>
                  </a:prstClr>
                </a:solidFill>
                <a:effectLst/>
                <a:uLnTx/>
                <a:uFillTx/>
                <a:latin typeface="Arial" panose="020B0604020202020204" pitchFamily="34" charset="0"/>
                <a:ea typeface="+mn-ea"/>
                <a:cs typeface="+mn-cs"/>
              </a:rPr>
            </a:br>
            <a:r>
              <a:rPr kumimoji="0" lang="it-IT" sz="1800" b="0" i="0" u="none" strike="noStrike" kern="1200" cap="none" spc="0" normalizeH="0" baseline="0" noProof="0" dirty="0">
                <a:ln>
                  <a:noFill/>
                </a:ln>
                <a:solidFill>
                  <a:prstClr val="black">
                    <a:lumMod val="95000"/>
                    <a:lumOff val="5000"/>
                  </a:prstClr>
                </a:solidFill>
                <a:effectLst/>
                <a:uLnTx/>
                <a:uFillTx/>
                <a:latin typeface="Arial" panose="020B0604020202020204" pitchFamily="34" charset="0"/>
                <a:ea typeface="+mn-ea"/>
                <a:cs typeface="+mn-cs"/>
              </a:rPr>
              <a:t>Oslo National Museum</a:t>
            </a:r>
            <a:endParaRPr kumimoji="0" lang="it-IT" sz="1800" b="0" i="0" u="none" strike="noStrike" kern="1200" cap="none" spc="0" normalizeH="0" baseline="0" noProof="0" dirty="0">
              <a:ln>
                <a:noFill/>
              </a:ln>
              <a:solidFill>
                <a:prstClr val="black">
                  <a:lumMod val="95000"/>
                  <a:lumOff val="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5788862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descr="Immagine che contiene testo, schermata, Carattere, logo&#10;&#10;Descrizione generata automaticamente">
            <a:extLst>
              <a:ext uri="{FF2B5EF4-FFF2-40B4-BE49-F238E27FC236}">
                <a16:creationId xmlns:a16="http://schemas.microsoft.com/office/drawing/2014/main" id="{37CABDEC-BB1D-6671-148F-5CAE3D2F80B8}"/>
              </a:ext>
            </a:extLst>
          </p:cNvPr>
          <p:cNvPicPr>
            <a:picLocks noChangeAspect="1"/>
          </p:cNvPicPr>
          <p:nvPr/>
        </p:nvPicPr>
        <p:blipFill>
          <a:blip r:embed="rId2"/>
          <a:stretch>
            <a:fillRect/>
          </a:stretch>
        </p:blipFill>
        <p:spPr>
          <a:xfrm>
            <a:off x="0" y="5572"/>
            <a:ext cx="12201924" cy="6852428"/>
          </a:xfrm>
          <a:prstGeom prst="rect">
            <a:avLst/>
          </a:prstGeom>
        </p:spPr>
      </p:pic>
    </p:spTree>
    <p:extLst>
      <p:ext uri="{BB962C8B-B14F-4D97-AF65-F5344CB8AC3E}">
        <p14:creationId xmlns:p14="http://schemas.microsoft.com/office/powerpoint/2010/main" val="22333340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5"/>
        <p:cNvGrpSpPr/>
        <p:nvPr/>
      </p:nvGrpSpPr>
      <p:grpSpPr>
        <a:xfrm>
          <a:off x="0" y="0"/>
          <a:ext cx="0" cy="0"/>
          <a:chOff x="0" y="0"/>
          <a:chExt cx="0" cy="0"/>
        </a:xfrm>
      </p:grpSpPr>
      <p:sp>
        <p:nvSpPr>
          <p:cNvPr id="66" name="Google Shape;66;p3"/>
          <p:cNvSpPr txBox="1"/>
          <p:nvPr/>
        </p:nvSpPr>
        <p:spPr>
          <a:xfrm>
            <a:off x="5850000" y="4602275"/>
            <a:ext cx="5792100" cy="2031900"/>
          </a:xfrm>
          <a:prstGeom prst="rect">
            <a:avLst/>
          </a:prstGeom>
          <a:noFill/>
          <a:ln>
            <a:noFill/>
          </a:ln>
        </p:spPr>
        <p:txBody>
          <a:bodyPr spcFirstLastPara="1" wrap="square" lIns="91425" tIns="45700" rIns="91425" bIns="45700" anchor="t" anchorCtr="0">
            <a:spAutoFit/>
          </a:bodyPr>
          <a:lstStyle/>
          <a:p>
            <a:pPr marL="457200" marR="0" lvl="0" indent="-342900" algn="l" rtl="0">
              <a:lnSpc>
                <a:spcPct val="150000"/>
              </a:lnSpc>
              <a:spcBef>
                <a:spcPts val="0"/>
              </a:spcBef>
              <a:spcAft>
                <a:spcPts val="0"/>
              </a:spcAft>
              <a:buClr>
                <a:srgbClr val="404040"/>
              </a:buClr>
              <a:buSzPts val="1800"/>
              <a:buChar char="●"/>
            </a:pPr>
            <a:r>
              <a:rPr lang="it-IT" sz="1800">
                <a:solidFill>
                  <a:srgbClr val="404040"/>
                </a:solidFill>
              </a:rPr>
              <a:t>Allergy</a:t>
            </a:r>
            <a:endParaRPr sz="1800">
              <a:solidFill>
                <a:srgbClr val="404040"/>
              </a:solidFill>
            </a:endParaRPr>
          </a:p>
          <a:p>
            <a:pPr marL="457200" marR="0" lvl="0" indent="-342900" algn="l" rtl="0">
              <a:lnSpc>
                <a:spcPct val="150000"/>
              </a:lnSpc>
              <a:spcBef>
                <a:spcPts val="0"/>
              </a:spcBef>
              <a:spcAft>
                <a:spcPts val="0"/>
              </a:spcAft>
              <a:buClr>
                <a:srgbClr val="404040"/>
              </a:buClr>
              <a:buSzPts val="1800"/>
              <a:buChar char="●"/>
            </a:pPr>
            <a:r>
              <a:rPr lang="it-IT" sz="1800">
                <a:solidFill>
                  <a:srgbClr val="404040"/>
                </a:solidFill>
              </a:rPr>
              <a:t>Medicine interactions or delayed administration</a:t>
            </a:r>
            <a:endParaRPr sz="1800">
              <a:solidFill>
                <a:srgbClr val="404040"/>
              </a:solidFill>
            </a:endParaRPr>
          </a:p>
          <a:p>
            <a:pPr marL="457200" marR="0" lvl="0" indent="-342900" algn="l" rtl="0">
              <a:lnSpc>
                <a:spcPct val="150000"/>
              </a:lnSpc>
              <a:spcBef>
                <a:spcPts val="0"/>
              </a:spcBef>
              <a:spcAft>
                <a:spcPts val="0"/>
              </a:spcAft>
              <a:buClr>
                <a:srgbClr val="404040"/>
              </a:buClr>
              <a:buSzPts val="1800"/>
              <a:buChar char="●"/>
            </a:pPr>
            <a:r>
              <a:rPr lang="it-IT" sz="1800">
                <a:solidFill>
                  <a:srgbClr val="404040"/>
                </a:solidFill>
              </a:rPr>
              <a:t>Vital parameters</a:t>
            </a:r>
            <a:endParaRPr sz="1800">
              <a:solidFill>
                <a:srgbClr val="404040"/>
              </a:solidFill>
            </a:endParaRPr>
          </a:p>
          <a:p>
            <a:pPr marL="457200" marR="0" lvl="0" indent="-342900" algn="l" rtl="0">
              <a:lnSpc>
                <a:spcPct val="150000"/>
              </a:lnSpc>
              <a:spcBef>
                <a:spcPts val="0"/>
              </a:spcBef>
              <a:spcAft>
                <a:spcPts val="0"/>
              </a:spcAft>
              <a:buClr>
                <a:srgbClr val="404040"/>
              </a:buClr>
              <a:buSzPts val="1800"/>
              <a:buChar char="●"/>
            </a:pPr>
            <a:r>
              <a:rPr lang="it-IT" sz="1800">
                <a:solidFill>
                  <a:srgbClr val="404040"/>
                </a:solidFill>
              </a:rPr>
              <a:t>Clinical scores</a:t>
            </a:r>
            <a:endParaRPr sz="1800">
              <a:solidFill>
                <a:srgbClr val="404040"/>
              </a:solidFill>
            </a:endParaRPr>
          </a:p>
          <a:p>
            <a:pPr marL="457200" marR="0" lvl="0" indent="-342900" algn="l" rtl="0">
              <a:lnSpc>
                <a:spcPct val="150000"/>
              </a:lnSpc>
              <a:spcBef>
                <a:spcPts val="0"/>
              </a:spcBef>
              <a:spcAft>
                <a:spcPts val="0"/>
              </a:spcAft>
              <a:buClr>
                <a:srgbClr val="404040"/>
              </a:buClr>
              <a:buSzPts val="1800"/>
              <a:buChar char="●"/>
            </a:pPr>
            <a:r>
              <a:rPr lang="it-IT" sz="1800">
                <a:solidFill>
                  <a:srgbClr val="404040"/>
                </a:solidFill>
              </a:rPr>
              <a:t>Abnormal values…</a:t>
            </a:r>
            <a:endParaRPr sz="1800">
              <a:solidFill>
                <a:srgbClr val="404040"/>
              </a:solidFill>
            </a:endParaRPr>
          </a:p>
        </p:txBody>
      </p:sp>
      <p:grpSp>
        <p:nvGrpSpPr>
          <p:cNvPr id="67" name="Google Shape;67;p3"/>
          <p:cNvGrpSpPr/>
          <p:nvPr/>
        </p:nvGrpSpPr>
        <p:grpSpPr>
          <a:xfrm>
            <a:off x="719994" y="1044005"/>
            <a:ext cx="7398209" cy="576000"/>
            <a:chOff x="719994" y="1044005"/>
            <a:chExt cx="7398209" cy="576000"/>
          </a:xfrm>
        </p:grpSpPr>
        <p:pic>
          <p:nvPicPr>
            <p:cNvPr id="68" name="Google Shape;68;p3" descr="Avviso con riempimento a tinta unita"/>
            <p:cNvPicPr preferRelativeResize="0"/>
            <p:nvPr/>
          </p:nvPicPr>
          <p:blipFill rotWithShape="1">
            <a:blip r:embed="rId3">
              <a:alphaModFix/>
            </a:blip>
            <a:srcRect/>
            <a:stretch/>
          </p:blipFill>
          <p:spPr>
            <a:xfrm>
              <a:off x="719994" y="1044005"/>
              <a:ext cx="576000" cy="576000"/>
            </a:xfrm>
            <a:prstGeom prst="rect">
              <a:avLst/>
            </a:prstGeom>
            <a:noFill/>
            <a:ln>
              <a:noFill/>
            </a:ln>
          </p:spPr>
        </p:pic>
        <p:sp>
          <p:nvSpPr>
            <p:cNvPr id="69" name="Google Shape;69;p3"/>
            <p:cNvSpPr txBox="1"/>
            <p:nvPr/>
          </p:nvSpPr>
          <p:spPr>
            <a:xfrm>
              <a:off x="1406003" y="1139698"/>
              <a:ext cx="6712200" cy="480300"/>
            </a:xfrm>
            <a:prstGeom prst="rect">
              <a:avLst/>
            </a:prstGeom>
            <a:noFill/>
            <a:ln>
              <a:noFill/>
            </a:ln>
          </p:spPr>
          <p:txBody>
            <a:bodyPr spcFirstLastPara="1" wrap="square" lIns="91425" tIns="45700" rIns="91425" bIns="45700" anchor="t" anchorCtr="0">
              <a:spAutoFit/>
            </a:bodyPr>
            <a:lstStyle/>
            <a:p>
              <a:pPr marL="0" marR="0" lvl="0" indent="0" algn="l" rtl="0">
                <a:lnSpc>
                  <a:spcPct val="90000"/>
                </a:lnSpc>
                <a:spcBef>
                  <a:spcPts val="0"/>
                </a:spcBef>
                <a:spcAft>
                  <a:spcPts val="0"/>
                </a:spcAft>
                <a:buClr>
                  <a:srgbClr val="D69090"/>
                </a:buClr>
                <a:buSzPts val="2800"/>
                <a:buFont typeface="Arial"/>
                <a:buNone/>
              </a:pPr>
              <a:r>
                <a:rPr lang="it-IT" sz="2800" b="1" i="0" u="sng">
                  <a:solidFill>
                    <a:srgbClr val="D69090"/>
                  </a:solidFill>
                  <a:latin typeface="Arial"/>
                  <a:ea typeface="Arial"/>
                  <a:cs typeface="Arial"/>
                  <a:sym typeface="Arial"/>
                </a:rPr>
                <a:t>SAFETY </a:t>
              </a:r>
              <a:r>
                <a:rPr lang="it-IT" sz="2800" b="1" u="sng">
                  <a:solidFill>
                    <a:srgbClr val="D69090"/>
                  </a:solidFill>
                </a:rPr>
                <a:t>—</a:t>
              </a:r>
              <a:r>
                <a:rPr lang="it-IT" sz="2800" b="1" i="0" u="sng">
                  <a:solidFill>
                    <a:srgbClr val="D69090"/>
                  </a:solidFill>
                  <a:latin typeface="Arial"/>
                  <a:ea typeface="Arial"/>
                  <a:cs typeface="Arial"/>
                  <a:sym typeface="Arial"/>
                </a:rPr>
                <a:t> ασφάλεια</a:t>
              </a:r>
              <a:endParaRPr sz="2800" b="1" i="0">
                <a:solidFill>
                  <a:srgbClr val="D69090"/>
                </a:solidFill>
                <a:latin typeface="Arial"/>
                <a:ea typeface="Arial"/>
                <a:cs typeface="Arial"/>
                <a:sym typeface="Arial"/>
              </a:endParaRPr>
            </a:p>
          </p:txBody>
        </p:sp>
      </p:grpSp>
      <p:sp>
        <p:nvSpPr>
          <p:cNvPr id="70" name="Google Shape;70;p3"/>
          <p:cNvSpPr txBox="1">
            <a:spLocks noGrp="1"/>
          </p:cNvSpPr>
          <p:nvPr>
            <p:ph type="title"/>
          </p:nvPr>
        </p:nvSpPr>
        <p:spPr>
          <a:xfrm>
            <a:off x="719988" y="358356"/>
            <a:ext cx="9504600" cy="535500"/>
          </a:xfrm>
          <a:prstGeom prst="rect">
            <a:avLst/>
          </a:prstGeom>
          <a:noFill/>
          <a:ln>
            <a:noFill/>
          </a:ln>
        </p:spPr>
        <p:txBody>
          <a:bodyPr spcFirstLastPara="1" wrap="square" lIns="91425" tIns="45700" rIns="91425" bIns="45700" anchor="t" anchorCtr="0">
            <a:spAutoFit/>
          </a:bodyPr>
          <a:lstStyle/>
          <a:p>
            <a:pPr marL="0" lvl="0" indent="0" algn="l" rtl="0">
              <a:lnSpc>
                <a:spcPct val="90000"/>
              </a:lnSpc>
              <a:spcBef>
                <a:spcPts val="0"/>
              </a:spcBef>
              <a:spcAft>
                <a:spcPts val="0"/>
              </a:spcAft>
              <a:buClr>
                <a:srgbClr val="FF6666"/>
              </a:buClr>
              <a:buSzPts val="3600"/>
              <a:buFont typeface="Arial"/>
              <a:buNone/>
            </a:pPr>
            <a:r>
              <a:rPr lang="it-IT" sz="3200" b="1"/>
              <a:t>WHAT DO WE WANT FROM OUR ED-EHR</a:t>
            </a:r>
            <a:endParaRPr sz="3200" b="1"/>
          </a:p>
        </p:txBody>
      </p:sp>
      <p:grpSp>
        <p:nvGrpSpPr>
          <p:cNvPr id="71" name="Google Shape;71;p3"/>
          <p:cNvGrpSpPr/>
          <p:nvPr/>
        </p:nvGrpSpPr>
        <p:grpSpPr>
          <a:xfrm>
            <a:off x="5850000" y="1939600"/>
            <a:ext cx="5702200" cy="2068600"/>
            <a:chOff x="5850000" y="1939600"/>
            <a:chExt cx="5702200" cy="2068600"/>
          </a:xfrm>
        </p:grpSpPr>
        <p:grpSp>
          <p:nvGrpSpPr>
            <p:cNvPr id="72" name="Google Shape;72;p3"/>
            <p:cNvGrpSpPr/>
            <p:nvPr/>
          </p:nvGrpSpPr>
          <p:grpSpPr>
            <a:xfrm>
              <a:off x="5850000" y="1939600"/>
              <a:ext cx="5125300" cy="461700"/>
              <a:chOff x="5850000" y="1939600"/>
              <a:chExt cx="5125300" cy="461700"/>
            </a:xfrm>
          </p:grpSpPr>
          <p:sp>
            <p:nvSpPr>
              <p:cNvPr id="73" name="Google Shape;73;p3"/>
              <p:cNvSpPr txBox="1"/>
              <p:nvPr/>
            </p:nvSpPr>
            <p:spPr>
              <a:xfrm>
                <a:off x="5850000" y="1939600"/>
                <a:ext cx="2139900" cy="461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IT" sz="1800" b="1">
                    <a:solidFill>
                      <a:srgbClr val="404040"/>
                    </a:solidFill>
                  </a:rPr>
                  <a:t>AMPLE</a:t>
                </a:r>
                <a:endParaRPr sz="1800" b="1"/>
              </a:p>
            </p:txBody>
          </p:sp>
          <p:sp>
            <p:nvSpPr>
              <p:cNvPr id="74" name="Google Shape;74;p3"/>
              <p:cNvSpPr txBox="1"/>
              <p:nvPr/>
            </p:nvSpPr>
            <p:spPr>
              <a:xfrm>
                <a:off x="8552200" y="1939600"/>
                <a:ext cx="2423100" cy="461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IT" sz="1800" i="1">
                    <a:solidFill>
                      <a:srgbClr val="404040"/>
                    </a:solidFill>
                  </a:rPr>
                  <a:t>for anamnesis/history</a:t>
                </a:r>
                <a:endParaRPr sz="1800" i="1">
                  <a:solidFill>
                    <a:srgbClr val="404040"/>
                  </a:solidFill>
                </a:endParaRPr>
              </a:p>
            </p:txBody>
          </p:sp>
        </p:grpSp>
        <p:grpSp>
          <p:nvGrpSpPr>
            <p:cNvPr id="75" name="Google Shape;75;p3"/>
            <p:cNvGrpSpPr/>
            <p:nvPr/>
          </p:nvGrpSpPr>
          <p:grpSpPr>
            <a:xfrm>
              <a:off x="5850000" y="2424450"/>
              <a:ext cx="5479000" cy="1098900"/>
              <a:chOff x="5850000" y="2424450"/>
              <a:chExt cx="5479000" cy="1098900"/>
            </a:xfrm>
          </p:grpSpPr>
          <p:sp>
            <p:nvSpPr>
              <p:cNvPr id="76" name="Google Shape;76;p3"/>
              <p:cNvSpPr txBox="1"/>
              <p:nvPr/>
            </p:nvSpPr>
            <p:spPr>
              <a:xfrm>
                <a:off x="5850000" y="2424450"/>
                <a:ext cx="2667000" cy="10989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it-IT" sz="1800" b="1">
                    <a:solidFill>
                      <a:srgbClr val="404040"/>
                    </a:solidFill>
                  </a:rPr>
                  <a:t>ABCDE</a:t>
                </a:r>
                <a:endParaRPr sz="1800" b="1">
                  <a:solidFill>
                    <a:srgbClr val="404040"/>
                  </a:solidFill>
                </a:endParaRPr>
              </a:p>
              <a:p>
                <a:pPr marL="0" lvl="0" indent="0" algn="l" rtl="0">
                  <a:lnSpc>
                    <a:spcPct val="115000"/>
                  </a:lnSpc>
                  <a:spcBef>
                    <a:spcPts val="0"/>
                  </a:spcBef>
                  <a:spcAft>
                    <a:spcPts val="0"/>
                  </a:spcAft>
                  <a:buNone/>
                </a:pPr>
                <a:r>
                  <a:rPr lang="it-IT" sz="1800" b="1">
                    <a:solidFill>
                      <a:srgbClr val="404040"/>
                    </a:solidFill>
                  </a:rPr>
                  <a:t>HEAD to TOE</a:t>
                </a:r>
                <a:endParaRPr sz="1800" b="1">
                  <a:solidFill>
                    <a:srgbClr val="404040"/>
                  </a:solidFill>
                </a:endParaRPr>
              </a:p>
              <a:p>
                <a:pPr marL="0" lvl="0" indent="0" algn="l" rtl="0">
                  <a:lnSpc>
                    <a:spcPct val="115000"/>
                  </a:lnSpc>
                  <a:spcBef>
                    <a:spcPts val="0"/>
                  </a:spcBef>
                  <a:spcAft>
                    <a:spcPts val="0"/>
                  </a:spcAft>
                  <a:buNone/>
                </a:pPr>
                <a:r>
                  <a:rPr lang="it-IT" sz="1800" b="1">
                    <a:solidFill>
                      <a:srgbClr val="404040"/>
                    </a:solidFill>
                  </a:rPr>
                  <a:t>By APPARATUSES</a:t>
                </a:r>
                <a:endParaRPr sz="1800" b="1"/>
              </a:p>
            </p:txBody>
          </p:sp>
          <p:sp>
            <p:nvSpPr>
              <p:cNvPr id="77" name="Google Shape;77;p3"/>
              <p:cNvSpPr txBox="1"/>
              <p:nvPr/>
            </p:nvSpPr>
            <p:spPr>
              <a:xfrm>
                <a:off x="8552200" y="2743050"/>
                <a:ext cx="2776800" cy="461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IT" sz="1800" i="1">
                    <a:solidFill>
                      <a:srgbClr val="404040"/>
                    </a:solidFill>
                  </a:rPr>
                  <a:t>for physical </a:t>
                </a:r>
                <a:r>
                  <a:rPr lang="it-IT" sz="1800" i="1">
                    <a:solidFill>
                      <a:srgbClr val="404040"/>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0"/>
                      </a:ext>
                    </a:extLst>
                  </a:rPr>
                  <a:t>examination</a:t>
                </a:r>
                <a:endParaRPr sz="1800" i="1">
                  <a:solidFill>
                    <a:srgbClr val="404040"/>
                  </a:solidFill>
                </a:endParaRPr>
              </a:p>
            </p:txBody>
          </p:sp>
        </p:grpSp>
        <p:grpSp>
          <p:nvGrpSpPr>
            <p:cNvPr id="78" name="Google Shape;78;p3"/>
            <p:cNvGrpSpPr/>
            <p:nvPr/>
          </p:nvGrpSpPr>
          <p:grpSpPr>
            <a:xfrm>
              <a:off x="5850000" y="3546488"/>
              <a:ext cx="5702200" cy="461713"/>
              <a:chOff x="5850000" y="3546488"/>
              <a:chExt cx="5702200" cy="461713"/>
            </a:xfrm>
          </p:grpSpPr>
          <p:sp>
            <p:nvSpPr>
              <p:cNvPr id="79" name="Google Shape;79;p3"/>
              <p:cNvSpPr txBox="1"/>
              <p:nvPr/>
            </p:nvSpPr>
            <p:spPr>
              <a:xfrm>
                <a:off x="8552200" y="3546488"/>
                <a:ext cx="3000000" cy="461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IT" sz="1800" i="1">
                    <a:solidFill>
                      <a:srgbClr val="404040"/>
                    </a:solidFill>
                  </a:rPr>
                  <a:t>for handover</a:t>
                </a:r>
                <a:endParaRPr sz="1800" i="1">
                  <a:solidFill>
                    <a:srgbClr val="404040"/>
                  </a:solidFill>
                </a:endParaRPr>
              </a:p>
            </p:txBody>
          </p:sp>
          <p:sp>
            <p:nvSpPr>
              <p:cNvPr id="80" name="Google Shape;80;p3"/>
              <p:cNvSpPr txBox="1"/>
              <p:nvPr/>
            </p:nvSpPr>
            <p:spPr>
              <a:xfrm>
                <a:off x="5850000" y="3546500"/>
                <a:ext cx="2139900" cy="461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IT" sz="1800" b="1">
                    <a:solidFill>
                      <a:srgbClr val="404040"/>
                    </a:solidFill>
                  </a:rPr>
                  <a:t>ISBAR</a:t>
                </a:r>
                <a:endParaRPr sz="1800" b="1"/>
              </a:p>
            </p:txBody>
          </p:sp>
        </p:grpSp>
      </p:grpSp>
      <p:sp>
        <p:nvSpPr>
          <p:cNvPr id="81" name="Google Shape;81;p3"/>
          <p:cNvSpPr txBox="1">
            <a:spLocks noGrp="1"/>
          </p:cNvSpPr>
          <p:nvPr>
            <p:ph type="body" idx="2"/>
          </p:nvPr>
        </p:nvSpPr>
        <p:spPr>
          <a:xfrm>
            <a:off x="1007999" y="1939600"/>
            <a:ext cx="3832800" cy="480300"/>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0"/>
              </a:spcAft>
              <a:buNone/>
            </a:pPr>
            <a:r>
              <a:rPr lang="it-IT" b="1">
                <a:solidFill>
                  <a:srgbClr val="7BA7AD"/>
                </a:solidFill>
              </a:rPr>
              <a:t>Method</a:t>
            </a:r>
            <a:endParaRPr b="1">
              <a:solidFill>
                <a:srgbClr val="7BA7AD"/>
              </a:solidFill>
            </a:endParaRPr>
          </a:p>
        </p:txBody>
      </p:sp>
      <p:sp>
        <p:nvSpPr>
          <p:cNvPr id="82" name="Google Shape;82;p3"/>
          <p:cNvSpPr txBox="1">
            <a:spLocks noGrp="1"/>
          </p:cNvSpPr>
          <p:nvPr>
            <p:ph type="body" idx="2"/>
          </p:nvPr>
        </p:nvSpPr>
        <p:spPr>
          <a:xfrm>
            <a:off x="1007999" y="4602275"/>
            <a:ext cx="3832800" cy="480300"/>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0"/>
              </a:spcAft>
              <a:buNone/>
            </a:pPr>
            <a:r>
              <a:rPr lang="it-IT" b="1">
                <a:solidFill>
                  <a:srgbClr val="7BA7AD"/>
                </a:solidFill>
              </a:rPr>
              <a:t>Automatic alerts</a:t>
            </a:r>
            <a:endParaRPr b="1">
              <a:solidFill>
                <a:srgbClr val="7BA7AD"/>
              </a:solidFill>
            </a:endParaRPr>
          </a:p>
        </p:txBody>
      </p:sp>
      <p:sp>
        <p:nvSpPr>
          <p:cNvPr id="83" name="Google Shape;83;p3"/>
          <p:cNvSpPr txBox="1">
            <a:spLocks noGrp="1"/>
          </p:cNvSpPr>
          <p:nvPr>
            <p:ph type="body" idx="2"/>
          </p:nvPr>
        </p:nvSpPr>
        <p:spPr>
          <a:xfrm>
            <a:off x="432000" y="1939600"/>
            <a:ext cx="576000" cy="480300"/>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0"/>
              </a:spcAft>
              <a:buNone/>
            </a:pPr>
            <a:r>
              <a:rPr lang="it-IT" b="1">
                <a:solidFill>
                  <a:srgbClr val="7BA7AD"/>
                </a:solidFill>
              </a:rPr>
              <a:t>1.</a:t>
            </a:r>
            <a:endParaRPr b="1">
              <a:solidFill>
                <a:srgbClr val="7BA7AD"/>
              </a:solidFill>
            </a:endParaRPr>
          </a:p>
        </p:txBody>
      </p:sp>
      <p:sp>
        <p:nvSpPr>
          <p:cNvPr id="84" name="Google Shape;84;p3"/>
          <p:cNvSpPr txBox="1">
            <a:spLocks noGrp="1"/>
          </p:cNvSpPr>
          <p:nvPr>
            <p:ph type="body" idx="2"/>
          </p:nvPr>
        </p:nvSpPr>
        <p:spPr>
          <a:xfrm>
            <a:off x="432000" y="4602275"/>
            <a:ext cx="576000" cy="480300"/>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0"/>
              </a:spcAft>
              <a:buNone/>
            </a:pPr>
            <a:r>
              <a:rPr lang="it-IT" b="1">
                <a:solidFill>
                  <a:srgbClr val="7BA7AD"/>
                </a:solidFill>
              </a:rPr>
              <a:t>2.</a:t>
            </a:r>
            <a:endParaRPr b="1">
              <a:solidFill>
                <a:srgbClr val="7BA7AD"/>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1000"/>
                                        <p:tgtEl>
                                          <p:spTgt spid="83"/>
                                        </p:tgtEl>
                                      </p:cBhvr>
                                    </p:animEffect>
                                  </p:childTnLst>
                                </p:cTn>
                              </p:par>
                              <p:par>
                                <p:cTn id="8" presetID="10" presetClass="entr" presetSubtype="0" fill="hold" nodeType="withEffect">
                                  <p:stCondLst>
                                    <p:cond delay="0"/>
                                  </p:stCondLst>
                                  <p:childTnLst>
                                    <p:set>
                                      <p:cBhvr>
                                        <p:cTn id="9" dur="1" fill="hold">
                                          <p:stCondLst>
                                            <p:cond delay="0"/>
                                          </p:stCondLst>
                                        </p:cTn>
                                        <p:tgtEl>
                                          <p:spTgt spid="81"/>
                                        </p:tgtEl>
                                        <p:attrNameLst>
                                          <p:attrName>style.visibility</p:attrName>
                                        </p:attrNameLst>
                                      </p:cBhvr>
                                      <p:to>
                                        <p:strVal val="visible"/>
                                      </p:to>
                                    </p:set>
                                    <p:animEffect transition="in" filter="fade">
                                      <p:cBhvr>
                                        <p:cTn id="10" dur="1000"/>
                                        <p:tgtEl>
                                          <p:spTgt spid="8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71"/>
                                        </p:tgtEl>
                                        <p:attrNameLst>
                                          <p:attrName>style.visibility</p:attrName>
                                        </p:attrNameLst>
                                      </p:cBhvr>
                                      <p:to>
                                        <p:strVal val="visible"/>
                                      </p:to>
                                    </p:set>
                                    <p:animEffect transition="in" filter="fade">
                                      <p:cBhvr>
                                        <p:cTn id="15" dur="1000"/>
                                        <p:tgtEl>
                                          <p:spTgt spid="71"/>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84"/>
                                        </p:tgtEl>
                                        <p:attrNameLst>
                                          <p:attrName>style.visibility</p:attrName>
                                        </p:attrNameLst>
                                      </p:cBhvr>
                                      <p:to>
                                        <p:strVal val="visible"/>
                                      </p:to>
                                    </p:set>
                                    <p:animEffect transition="in" filter="fade">
                                      <p:cBhvr>
                                        <p:cTn id="20" dur="1000"/>
                                        <p:tgtEl>
                                          <p:spTgt spid="84"/>
                                        </p:tgtEl>
                                      </p:cBhvr>
                                    </p:animEffect>
                                  </p:childTnLst>
                                </p:cTn>
                              </p:par>
                              <p:par>
                                <p:cTn id="21" presetID="10" presetClass="entr" presetSubtype="0" fill="hold" nodeType="withEffect">
                                  <p:stCondLst>
                                    <p:cond delay="0"/>
                                  </p:stCondLst>
                                  <p:childTnLst>
                                    <p:set>
                                      <p:cBhvr>
                                        <p:cTn id="22" dur="1" fill="hold">
                                          <p:stCondLst>
                                            <p:cond delay="0"/>
                                          </p:stCondLst>
                                        </p:cTn>
                                        <p:tgtEl>
                                          <p:spTgt spid="82"/>
                                        </p:tgtEl>
                                        <p:attrNameLst>
                                          <p:attrName>style.visibility</p:attrName>
                                        </p:attrNameLst>
                                      </p:cBhvr>
                                      <p:to>
                                        <p:strVal val="visible"/>
                                      </p:to>
                                    </p:set>
                                    <p:animEffect transition="in" filter="fade">
                                      <p:cBhvr>
                                        <p:cTn id="23" dur="1000"/>
                                        <p:tgtEl>
                                          <p:spTgt spid="82"/>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66"/>
                                        </p:tgtEl>
                                        <p:attrNameLst>
                                          <p:attrName>style.visibility</p:attrName>
                                        </p:attrNameLst>
                                      </p:cBhvr>
                                      <p:to>
                                        <p:strVal val="visible"/>
                                      </p:to>
                                    </p:set>
                                    <p:animEffect transition="in" filter="fade">
                                      <p:cBhvr>
                                        <p:cTn id="28" dur="10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9"/>
        <p:cNvGrpSpPr/>
        <p:nvPr/>
      </p:nvGrpSpPr>
      <p:grpSpPr>
        <a:xfrm>
          <a:off x="0" y="0"/>
          <a:ext cx="0" cy="0"/>
          <a:chOff x="0" y="0"/>
          <a:chExt cx="0" cy="0"/>
        </a:xfrm>
      </p:grpSpPr>
      <p:sp>
        <p:nvSpPr>
          <p:cNvPr id="90" name="Google Shape;90;g32a421383ff_1_11"/>
          <p:cNvSpPr txBox="1">
            <a:spLocks noGrp="1"/>
          </p:cNvSpPr>
          <p:nvPr>
            <p:ph type="title"/>
          </p:nvPr>
        </p:nvSpPr>
        <p:spPr>
          <a:xfrm>
            <a:off x="588238" y="417581"/>
            <a:ext cx="3626100" cy="16002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it-IT" b="1"/>
              <a:t>Examples of</a:t>
            </a:r>
            <a:endParaRPr b="1"/>
          </a:p>
          <a:p>
            <a:pPr marL="0" lvl="0" indent="0" algn="l" rtl="0">
              <a:spcBef>
                <a:spcPts val="0"/>
              </a:spcBef>
              <a:spcAft>
                <a:spcPts val="0"/>
              </a:spcAft>
              <a:buNone/>
            </a:pPr>
            <a:r>
              <a:rPr lang="it-IT" b="1" i="1"/>
              <a:t>Method</a:t>
            </a:r>
            <a:endParaRPr b="1" i="1"/>
          </a:p>
        </p:txBody>
      </p:sp>
      <p:sp>
        <p:nvSpPr>
          <p:cNvPr id="91" name="Google Shape;91;g32a421383ff_1_11"/>
          <p:cNvSpPr txBox="1">
            <a:spLocks noGrp="1"/>
          </p:cNvSpPr>
          <p:nvPr>
            <p:ph type="body" idx="1"/>
          </p:nvPr>
        </p:nvSpPr>
        <p:spPr>
          <a:xfrm>
            <a:off x="588238" y="2581550"/>
            <a:ext cx="3626100" cy="2984400"/>
          </a:xfrm>
          <a:prstGeom prst="rect">
            <a:avLst/>
          </a:prstGeom>
        </p:spPr>
        <p:txBody>
          <a:bodyPr spcFirstLastPara="1" wrap="square" lIns="91425" tIns="45700" rIns="91425" bIns="45700" anchor="t" anchorCtr="0">
            <a:noAutofit/>
          </a:bodyPr>
          <a:lstStyle/>
          <a:p>
            <a:pPr marL="0" lvl="0" indent="0" algn="l" rtl="0">
              <a:spcBef>
                <a:spcPts val="1000"/>
              </a:spcBef>
              <a:spcAft>
                <a:spcPts val="0"/>
              </a:spcAft>
              <a:buNone/>
            </a:pPr>
            <a:r>
              <a:rPr lang="it-IT"/>
              <a:t>Let the users choose the methods that they already use.</a:t>
            </a:r>
            <a:endParaRPr/>
          </a:p>
        </p:txBody>
      </p:sp>
      <p:sp>
        <p:nvSpPr>
          <p:cNvPr id="92" name="Google Shape;92;g32a421383ff_1_11"/>
          <p:cNvSpPr txBox="1">
            <a:spLocks noGrp="1"/>
          </p:cNvSpPr>
          <p:nvPr>
            <p:ph type="body" idx="2"/>
          </p:nvPr>
        </p:nvSpPr>
        <p:spPr>
          <a:xfrm>
            <a:off x="4643334" y="427105"/>
            <a:ext cx="6172200" cy="5138700"/>
          </a:xfrm>
          <a:prstGeom prst="rect">
            <a:avLst/>
          </a:prstGeom>
        </p:spPr>
        <p:txBody>
          <a:bodyPr spcFirstLastPara="1" wrap="square" lIns="91425" tIns="45700" rIns="91425" bIns="45700" anchor="t" anchorCtr="0">
            <a:noAutofit/>
          </a:bodyPr>
          <a:lstStyle/>
          <a:p>
            <a:pPr marL="0" lvl="0" indent="0" algn="l" rtl="0">
              <a:spcBef>
                <a:spcPts val="1000"/>
              </a:spcBef>
              <a:spcAft>
                <a:spcPts val="0"/>
              </a:spcAft>
              <a:buNone/>
            </a:pPr>
            <a:endParaRPr/>
          </a:p>
        </p:txBody>
      </p:sp>
      <p:sp>
        <p:nvSpPr>
          <p:cNvPr id="93" name="Google Shape;93;g32a421383ff_1_11"/>
          <p:cNvSpPr txBox="1">
            <a:spLocks noGrp="1"/>
          </p:cNvSpPr>
          <p:nvPr>
            <p:ph type="body" idx="1"/>
          </p:nvPr>
        </p:nvSpPr>
        <p:spPr>
          <a:xfrm>
            <a:off x="7662275" y="4152850"/>
            <a:ext cx="3497400" cy="923400"/>
          </a:xfrm>
          <a:prstGeom prst="rect">
            <a:avLst/>
          </a:prstGeom>
        </p:spPr>
        <p:txBody>
          <a:bodyPr spcFirstLastPara="1" wrap="square" lIns="91425" tIns="45700" rIns="91425" bIns="45700" anchor="t" anchorCtr="0">
            <a:spAutoFit/>
          </a:bodyPr>
          <a:lstStyle/>
          <a:p>
            <a:pPr marL="0" lvl="0" indent="0" algn="l" rtl="0">
              <a:lnSpc>
                <a:spcPct val="100000"/>
              </a:lnSpc>
              <a:spcBef>
                <a:spcPts val="1000"/>
              </a:spcBef>
              <a:spcAft>
                <a:spcPts val="0"/>
              </a:spcAft>
              <a:buNone/>
            </a:pPr>
            <a:r>
              <a:rPr lang="it-IT"/>
              <a:t>Notification system to inform </a:t>
            </a:r>
            <a:br>
              <a:rPr lang="it-IT"/>
            </a:br>
            <a:r>
              <a:rPr lang="it-IT"/>
              <a:t>the user on updates about exams results or medical advice</a:t>
            </a:r>
            <a:endParaRPr/>
          </a:p>
        </p:txBody>
      </p:sp>
      <p:sp>
        <p:nvSpPr>
          <p:cNvPr id="94" name="Google Shape;94;g32a421383ff_1_11"/>
          <p:cNvSpPr txBox="1">
            <a:spLocks noGrp="1"/>
          </p:cNvSpPr>
          <p:nvPr>
            <p:ph type="body" idx="1"/>
          </p:nvPr>
        </p:nvSpPr>
        <p:spPr>
          <a:xfrm>
            <a:off x="7662275" y="1839375"/>
            <a:ext cx="3497400" cy="1200600"/>
          </a:xfrm>
          <a:prstGeom prst="rect">
            <a:avLst/>
          </a:prstGeom>
        </p:spPr>
        <p:txBody>
          <a:bodyPr spcFirstLastPara="1" wrap="square" lIns="91425" tIns="45700" rIns="91425" bIns="45700" anchor="t" anchorCtr="0">
            <a:spAutoFit/>
          </a:bodyPr>
          <a:lstStyle/>
          <a:p>
            <a:pPr marL="0" lvl="0" indent="0" algn="l" rtl="0">
              <a:lnSpc>
                <a:spcPct val="100000"/>
              </a:lnSpc>
              <a:spcBef>
                <a:spcPts val="1000"/>
              </a:spcBef>
              <a:spcAft>
                <a:spcPts val="0"/>
              </a:spcAft>
              <a:buNone/>
            </a:pPr>
            <a:r>
              <a:rPr lang="it-IT"/>
              <a:t>In this case the user chose to adopt </a:t>
            </a:r>
            <a:r>
              <a:rPr lang="it-IT" b="1"/>
              <a:t>ABCDE</a:t>
            </a:r>
            <a:r>
              <a:rPr lang="it-IT"/>
              <a:t> method, however they could choose to move to another one</a:t>
            </a:r>
            <a:endParaRPr/>
          </a:p>
        </p:txBody>
      </p:sp>
      <p:pic>
        <p:nvPicPr>
          <p:cNvPr id="95" name="Google Shape;95;g32a421383ff_1_11"/>
          <p:cNvPicPr preferRelativeResize="0"/>
          <p:nvPr/>
        </p:nvPicPr>
        <p:blipFill>
          <a:blip r:embed="rId3">
            <a:alphaModFix/>
          </a:blip>
          <a:stretch>
            <a:fillRect/>
          </a:stretch>
        </p:blipFill>
        <p:spPr>
          <a:xfrm>
            <a:off x="4553331" y="306537"/>
            <a:ext cx="1980000" cy="6244922"/>
          </a:xfrm>
          <a:prstGeom prst="rect">
            <a:avLst/>
          </a:prstGeom>
          <a:noFill/>
          <a:ln>
            <a:noFill/>
          </a:ln>
        </p:spPr>
      </p:pic>
      <p:pic>
        <p:nvPicPr>
          <p:cNvPr id="96" name="Google Shape;96;g32a421383ff_1_11"/>
          <p:cNvPicPr preferRelativeResize="0"/>
          <p:nvPr/>
        </p:nvPicPr>
        <p:blipFill>
          <a:blip r:embed="rId4">
            <a:alphaModFix/>
          </a:blip>
          <a:stretch>
            <a:fillRect/>
          </a:stretch>
        </p:blipFill>
        <p:spPr>
          <a:xfrm>
            <a:off x="6289791" y="4416001"/>
            <a:ext cx="1252147" cy="923400"/>
          </a:xfrm>
          <a:prstGeom prst="rect">
            <a:avLst/>
          </a:prstGeom>
          <a:noFill/>
          <a:ln>
            <a:noFill/>
          </a:ln>
        </p:spPr>
      </p:pic>
      <p:pic>
        <p:nvPicPr>
          <p:cNvPr id="97" name="Google Shape;97;g32a421383ff_1_11"/>
          <p:cNvPicPr preferRelativeResize="0"/>
          <p:nvPr/>
        </p:nvPicPr>
        <p:blipFill>
          <a:blip r:embed="rId4">
            <a:alphaModFix/>
          </a:blip>
          <a:stretch>
            <a:fillRect/>
          </a:stretch>
        </p:blipFill>
        <p:spPr>
          <a:xfrm rot="10800000" flipH="1">
            <a:off x="6359050" y="1839375"/>
            <a:ext cx="1182875" cy="87232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sp>
        <p:nvSpPr>
          <p:cNvPr id="103" name="Google Shape;103;g32a421383ff_1_27"/>
          <p:cNvSpPr txBox="1">
            <a:spLocks noGrp="1"/>
          </p:cNvSpPr>
          <p:nvPr>
            <p:ph type="title"/>
          </p:nvPr>
        </p:nvSpPr>
        <p:spPr>
          <a:xfrm>
            <a:off x="588238" y="417581"/>
            <a:ext cx="3626100" cy="16002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it-IT" b="1"/>
              <a:t>Examples</a:t>
            </a:r>
            <a:endParaRPr b="1"/>
          </a:p>
        </p:txBody>
      </p:sp>
      <p:sp>
        <p:nvSpPr>
          <p:cNvPr id="104" name="Google Shape;104;g32a421383ff_1_27"/>
          <p:cNvSpPr txBox="1">
            <a:spLocks noGrp="1"/>
          </p:cNvSpPr>
          <p:nvPr>
            <p:ph type="body" idx="1"/>
          </p:nvPr>
        </p:nvSpPr>
        <p:spPr>
          <a:xfrm>
            <a:off x="588238" y="2581550"/>
            <a:ext cx="3626100" cy="2984400"/>
          </a:xfrm>
          <a:prstGeom prst="rect">
            <a:avLst/>
          </a:prstGeom>
        </p:spPr>
        <p:txBody>
          <a:bodyPr spcFirstLastPara="1" wrap="square" lIns="91425" tIns="45700" rIns="91425" bIns="45700" anchor="t" anchorCtr="0">
            <a:noAutofit/>
          </a:bodyPr>
          <a:lstStyle/>
          <a:p>
            <a:pPr marL="0" lvl="0" indent="0" algn="l" rtl="0">
              <a:spcBef>
                <a:spcPts val="1000"/>
              </a:spcBef>
              <a:spcAft>
                <a:spcPts val="0"/>
              </a:spcAft>
              <a:buNone/>
            </a:pPr>
            <a:r>
              <a:rPr lang="it-IT"/>
              <a:t>Let the users choose the methods that they already use.</a:t>
            </a:r>
            <a:endParaRPr/>
          </a:p>
        </p:txBody>
      </p:sp>
      <p:sp>
        <p:nvSpPr>
          <p:cNvPr id="105" name="Google Shape;105;g32a421383ff_1_27"/>
          <p:cNvSpPr txBox="1">
            <a:spLocks noGrp="1"/>
          </p:cNvSpPr>
          <p:nvPr>
            <p:ph type="body" idx="2"/>
          </p:nvPr>
        </p:nvSpPr>
        <p:spPr>
          <a:xfrm>
            <a:off x="4643334" y="427105"/>
            <a:ext cx="6172200" cy="5138700"/>
          </a:xfrm>
          <a:prstGeom prst="rect">
            <a:avLst/>
          </a:prstGeom>
        </p:spPr>
        <p:txBody>
          <a:bodyPr spcFirstLastPara="1" wrap="square" lIns="91425" tIns="45700" rIns="91425" bIns="45700" anchor="t" anchorCtr="0">
            <a:noAutofit/>
          </a:bodyPr>
          <a:lstStyle/>
          <a:p>
            <a:pPr marL="0" lvl="0" indent="0" algn="l" rtl="0">
              <a:spcBef>
                <a:spcPts val="1000"/>
              </a:spcBef>
              <a:spcAft>
                <a:spcPts val="0"/>
              </a:spcAft>
              <a:buNone/>
            </a:pPr>
            <a:endParaRPr/>
          </a:p>
        </p:txBody>
      </p:sp>
      <p:pic>
        <p:nvPicPr>
          <p:cNvPr id="106" name="Google Shape;106;g32a421383ff_1_27"/>
          <p:cNvPicPr preferRelativeResize="0"/>
          <p:nvPr/>
        </p:nvPicPr>
        <p:blipFill rotWithShape="1">
          <a:blip r:embed="rId3">
            <a:alphaModFix/>
          </a:blip>
          <a:srcRect l="507" t="418"/>
          <a:stretch/>
        </p:blipFill>
        <p:spPr>
          <a:xfrm>
            <a:off x="4643325" y="427100"/>
            <a:ext cx="1813325" cy="6130573"/>
          </a:xfrm>
          <a:prstGeom prst="rect">
            <a:avLst/>
          </a:prstGeom>
          <a:noFill/>
          <a:ln>
            <a:noFill/>
          </a:ln>
        </p:spPr>
      </p:pic>
      <p:sp>
        <p:nvSpPr>
          <p:cNvPr id="107" name="Google Shape;107;g32a421383ff_1_27"/>
          <p:cNvSpPr txBox="1">
            <a:spLocks noGrp="1"/>
          </p:cNvSpPr>
          <p:nvPr>
            <p:ph type="body" idx="1"/>
          </p:nvPr>
        </p:nvSpPr>
        <p:spPr>
          <a:xfrm>
            <a:off x="7541925" y="4956875"/>
            <a:ext cx="3497400" cy="923400"/>
          </a:xfrm>
          <a:prstGeom prst="rect">
            <a:avLst/>
          </a:prstGeom>
        </p:spPr>
        <p:txBody>
          <a:bodyPr spcFirstLastPara="1" wrap="square" lIns="91425" tIns="45700" rIns="91425" bIns="45700" anchor="t" anchorCtr="0">
            <a:spAutoFit/>
          </a:bodyPr>
          <a:lstStyle/>
          <a:p>
            <a:pPr marL="0" lvl="0" indent="0" algn="l" rtl="0">
              <a:lnSpc>
                <a:spcPct val="100000"/>
              </a:lnSpc>
              <a:spcBef>
                <a:spcPts val="1000"/>
              </a:spcBef>
              <a:spcAft>
                <a:spcPts val="0"/>
              </a:spcAft>
              <a:buNone/>
            </a:pPr>
            <a:r>
              <a:rPr lang="it-IT"/>
              <a:t>Notification system to inform </a:t>
            </a:r>
            <a:br>
              <a:rPr lang="it-IT"/>
            </a:br>
            <a:r>
              <a:rPr lang="it-IT"/>
              <a:t>the user on updates about exams results or medical advice</a:t>
            </a:r>
            <a:endParaRPr/>
          </a:p>
        </p:txBody>
      </p:sp>
      <p:pic>
        <p:nvPicPr>
          <p:cNvPr id="108" name="Google Shape;108;g32a421383ff_1_27"/>
          <p:cNvPicPr preferRelativeResize="0"/>
          <p:nvPr/>
        </p:nvPicPr>
        <p:blipFill>
          <a:blip r:embed="rId4">
            <a:alphaModFix/>
          </a:blip>
          <a:stretch>
            <a:fillRect/>
          </a:stretch>
        </p:blipFill>
        <p:spPr>
          <a:xfrm>
            <a:off x="6162550" y="5073795"/>
            <a:ext cx="1379375" cy="1017229"/>
          </a:xfrm>
          <a:prstGeom prst="rect">
            <a:avLst/>
          </a:prstGeom>
          <a:noFill/>
          <a:ln>
            <a:noFill/>
          </a:ln>
        </p:spPr>
      </p:pic>
      <p:pic>
        <p:nvPicPr>
          <p:cNvPr id="109" name="Google Shape;109;g32a421383ff_1_27"/>
          <p:cNvPicPr preferRelativeResize="0"/>
          <p:nvPr/>
        </p:nvPicPr>
        <p:blipFill>
          <a:blip r:embed="rId4">
            <a:alphaModFix/>
          </a:blip>
          <a:stretch>
            <a:fillRect/>
          </a:stretch>
        </p:blipFill>
        <p:spPr>
          <a:xfrm rot="10800000" flipH="1">
            <a:off x="6240525" y="2017775"/>
            <a:ext cx="1379375" cy="1017238"/>
          </a:xfrm>
          <a:prstGeom prst="rect">
            <a:avLst/>
          </a:prstGeom>
          <a:noFill/>
          <a:ln>
            <a:noFill/>
          </a:ln>
        </p:spPr>
      </p:pic>
      <p:sp>
        <p:nvSpPr>
          <p:cNvPr id="110" name="Google Shape;110;g32a421383ff_1_27"/>
          <p:cNvSpPr txBox="1">
            <a:spLocks noGrp="1"/>
          </p:cNvSpPr>
          <p:nvPr>
            <p:ph type="body" idx="1"/>
          </p:nvPr>
        </p:nvSpPr>
        <p:spPr>
          <a:xfrm>
            <a:off x="7619900" y="2756600"/>
            <a:ext cx="3497400" cy="1200600"/>
          </a:xfrm>
          <a:prstGeom prst="rect">
            <a:avLst/>
          </a:prstGeom>
        </p:spPr>
        <p:txBody>
          <a:bodyPr spcFirstLastPara="1" wrap="square" lIns="91425" tIns="45700" rIns="91425" bIns="45700" anchor="t" anchorCtr="0">
            <a:spAutoFit/>
          </a:bodyPr>
          <a:lstStyle/>
          <a:p>
            <a:pPr marL="0" lvl="0" indent="0" algn="l" rtl="0">
              <a:lnSpc>
                <a:spcPct val="100000"/>
              </a:lnSpc>
              <a:spcBef>
                <a:spcPts val="1000"/>
              </a:spcBef>
              <a:spcAft>
                <a:spcPts val="0"/>
              </a:spcAft>
              <a:buNone/>
            </a:pPr>
            <a:r>
              <a:rPr lang="it-IT"/>
              <a:t>In this case the user chose to adopt </a:t>
            </a:r>
            <a:r>
              <a:rPr lang="it-IT" b="1"/>
              <a:t>ABCDE</a:t>
            </a:r>
            <a:r>
              <a:rPr lang="it-IT"/>
              <a:t> method, however they could choose to move to another one</a:t>
            </a:r>
            <a:endParaRPr/>
          </a:p>
        </p:txBody>
      </p:sp>
      <p:sp>
        <p:nvSpPr>
          <p:cNvPr id="111" name="Google Shape;111;g32a421383ff_1_27"/>
          <p:cNvSpPr/>
          <p:nvPr/>
        </p:nvSpPr>
        <p:spPr>
          <a:xfrm>
            <a:off x="0" y="0"/>
            <a:ext cx="12192000" cy="6858000"/>
          </a:xfrm>
          <a:prstGeom prst="rect">
            <a:avLst/>
          </a:prstGeom>
          <a:solidFill>
            <a:srgbClr val="404040">
              <a:alpha val="60000"/>
            </a:srgbClr>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12" name="Google Shape;112;g32a421383ff_1_27"/>
          <p:cNvSpPr txBox="1">
            <a:spLocks noGrp="1"/>
          </p:cNvSpPr>
          <p:nvPr>
            <p:ph type="body" idx="1"/>
          </p:nvPr>
        </p:nvSpPr>
        <p:spPr>
          <a:xfrm>
            <a:off x="588250" y="4360325"/>
            <a:ext cx="5089200" cy="2007600"/>
          </a:xfrm>
          <a:prstGeom prst="rect">
            <a:avLst/>
          </a:prstGeom>
        </p:spPr>
        <p:txBody>
          <a:bodyPr spcFirstLastPara="1" wrap="square" lIns="91425" tIns="45700" rIns="91425" bIns="45700" anchor="t" anchorCtr="0">
            <a:spAutoFit/>
          </a:bodyPr>
          <a:lstStyle/>
          <a:p>
            <a:pPr marL="0" lvl="0" indent="0" algn="l" rtl="0">
              <a:lnSpc>
                <a:spcPct val="100000"/>
              </a:lnSpc>
              <a:spcBef>
                <a:spcPts val="0"/>
              </a:spcBef>
              <a:spcAft>
                <a:spcPts val="0"/>
              </a:spcAft>
              <a:buNone/>
            </a:pPr>
            <a:r>
              <a:rPr lang="it-IT" b="1">
                <a:solidFill>
                  <a:schemeClr val="lt1"/>
                </a:solidFill>
              </a:rPr>
              <a:t>Alert system to inform </a:t>
            </a:r>
            <a:endParaRPr b="1">
              <a:solidFill>
                <a:schemeClr val="lt1"/>
              </a:solidFill>
            </a:endParaRPr>
          </a:p>
          <a:p>
            <a:pPr marL="0" lvl="0" indent="0" algn="l" rtl="0">
              <a:lnSpc>
                <a:spcPct val="100000"/>
              </a:lnSpc>
              <a:spcBef>
                <a:spcPts val="0"/>
              </a:spcBef>
              <a:spcAft>
                <a:spcPts val="0"/>
              </a:spcAft>
              <a:buNone/>
            </a:pPr>
            <a:r>
              <a:rPr lang="it-IT" b="1">
                <a:solidFill>
                  <a:schemeClr val="lt1"/>
                </a:solidFill>
              </a:rPr>
              <a:t>the user about:</a:t>
            </a:r>
            <a:endParaRPr b="1">
              <a:solidFill>
                <a:schemeClr val="lt1"/>
              </a:solidFill>
            </a:endParaRPr>
          </a:p>
          <a:p>
            <a:pPr marL="457200" lvl="0" indent="-342900" algn="l" rtl="0">
              <a:lnSpc>
                <a:spcPct val="115000"/>
              </a:lnSpc>
              <a:spcBef>
                <a:spcPts val="1000"/>
              </a:spcBef>
              <a:spcAft>
                <a:spcPts val="0"/>
              </a:spcAft>
              <a:buClr>
                <a:schemeClr val="lt1"/>
              </a:buClr>
              <a:buSzPts val="1800"/>
              <a:buChar char="●"/>
            </a:pPr>
            <a:r>
              <a:rPr lang="it-IT" b="1">
                <a:solidFill>
                  <a:schemeClr val="lt1"/>
                </a:solidFill>
              </a:rPr>
              <a:t>Allergy conflict</a:t>
            </a:r>
            <a:endParaRPr b="1">
              <a:solidFill>
                <a:schemeClr val="lt1"/>
              </a:solidFill>
            </a:endParaRPr>
          </a:p>
          <a:p>
            <a:pPr marL="457200" lvl="0" indent="-342900" algn="l" rtl="0">
              <a:lnSpc>
                <a:spcPct val="115000"/>
              </a:lnSpc>
              <a:spcBef>
                <a:spcPts val="0"/>
              </a:spcBef>
              <a:spcAft>
                <a:spcPts val="0"/>
              </a:spcAft>
              <a:buClr>
                <a:schemeClr val="lt1"/>
              </a:buClr>
              <a:buSzPts val="1800"/>
              <a:buChar char="●"/>
            </a:pPr>
            <a:r>
              <a:rPr lang="it-IT" b="1">
                <a:solidFill>
                  <a:schemeClr val="lt1"/>
                </a:solidFill>
              </a:rPr>
              <a:t>Drug-drug interaction</a:t>
            </a:r>
            <a:endParaRPr b="1">
              <a:solidFill>
                <a:schemeClr val="lt1"/>
              </a:solidFill>
            </a:endParaRPr>
          </a:p>
          <a:p>
            <a:pPr marL="457200" lvl="0" indent="-342900" algn="l" rtl="0">
              <a:lnSpc>
                <a:spcPct val="115000"/>
              </a:lnSpc>
              <a:spcBef>
                <a:spcPts val="0"/>
              </a:spcBef>
              <a:spcAft>
                <a:spcPts val="0"/>
              </a:spcAft>
              <a:buClr>
                <a:schemeClr val="lt1"/>
              </a:buClr>
              <a:buSzPts val="1800"/>
              <a:buChar char="●"/>
            </a:pPr>
            <a:r>
              <a:rPr lang="it-IT" b="1">
                <a:solidFill>
                  <a:schemeClr val="lt1"/>
                </a:solidFill>
              </a:rPr>
              <a:t>Dose limit exceeded for organ failure</a:t>
            </a:r>
            <a:endParaRPr b="1">
              <a:solidFill>
                <a:schemeClr val="lt1"/>
              </a:solidFill>
            </a:endParaRPr>
          </a:p>
          <a:p>
            <a:pPr marL="457200" lvl="0" indent="-342900" algn="l" rtl="0">
              <a:lnSpc>
                <a:spcPct val="115000"/>
              </a:lnSpc>
              <a:spcBef>
                <a:spcPts val="0"/>
              </a:spcBef>
              <a:spcAft>
                <a:spcPts val="0"/>
              </a:spcAft>
              <a:buClr>
                <a:schemeClr val="lt1"/>
              </a:buClr>
              <a:buSzPts val="1800"/>
              <a:buChar char="●"/>
            </a:pPr>
            <a:r>
              <a:rPr lang="it-IT" b="1">
                <a:solidFill>
                  <a:schemeClr val="lt1"/>
                </a:solidFill>
              </a:rPr>
              <a:t>Contraindication Alert</a:t>
            </a:r>
            <a:endParaRPr b="1">
              <a:solidFill>
                <a:schemeClr val="lt1"/>
              </a:solidFill>
            </a:endParaRPr>
          </a:p>
        </p:txBody>
      </p:sp>
      <p:pic>
        <p:nvPicPr>
          <p:cNvPr id="113" name="Google Shape;113;g32a421383ff_1_27" title="siren-alert-96052.mp3">
            <a:hlinkClick r:id="rId5"/>
          </p:cNvPr>
          <p:cNvPicPr preferRelativeResize="0"/>
          <p:nvPr/>
        </p:nvPicPr>
        <p:blipFill>
          <a:blip r:embed="rId6">
            <a:alphaModFix/>
          </a:blip>
          <a:stretch>
            <a:fillRect/>
          </a:stretch>
        </p:blipFill>
        <p:spPr>
          <a:xfrm>
            <a:off x="11244500" y="606350"/>
            <a:ext cx="457200" cy="457200"/>
          </a:xfrm>
          <a:prstGeom prst="rect">
            <a:avLst/>
          </a:prstGeom>
          <a:noFill/>
          <a:ln>
            <a:noFill/>
          </a:ln>
        </p:spPr>
      </p:pic>
      <p:pic>
        <p:nvPicPr>
          <p:cNvPr id="114" name="Google Shape;114;g32a421383ff_1_27"/>
          <p:cNvPicPr preferRelativeResize="0"/>
          <p:nvPr/>
        </p:nvPicPr>
        <p:blipFill>
          <a:blip r:embed="rId7">
            <a:alphaModFix/>
          </a:blip>
          <a:stretch>
            <a:fillRect/>
          </a:stretch>
        </p:blipFill>
        <p:spPr>
          <a:xfrm>
            <a:off x="3936000" y="1187200"/>
            <a:ext cx="4320000" cy="26784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pic>
        <p:nvPicPr>
          <p:cNvPr id="119" name="Google Shape;119;g32a421383ff_0_0" descr="Cronometro con riempimento a tinta unita"/>
          <p:cNvPicPr preferRelativeResize="0"/>
          <p:nvPr/>
        </p:nvPicPr>
        <p:blipFill rotWithShape="1">
          <a:blip r:embed="rId3">
            <a:alphaModFix/>
          </a:blip>
          <a:srcRect/>
          <a:stretch/>
        </p:blipFill>
        <p:spPr>
          <a:xfrm>
            <a:off x="720009" y="1044002"/>
            <a:ext cx="576000" cy="576000"/>
          </a:xfrm>
          <a:prstGeom prst="rect">
            <a:avLst/>
          </a:prstGeom>
          <a:noFill/>
          <a:ln>
            <a:noFill/>
          </a:ln>
        </p:spPr>
      </p:pic>
      <p:sp>
        <p:nvSpPr>
          <p:cNvPr id="120" name="Google Shape;120;g32a421383ff_0_0"/>
          <p:cNvSpPr txBox="1"/>
          <p:nvPr/>
        </p:nvSpPr>
        <p:spPr>
          <a:xfrm>
            <a:off x="5850009" y="1939593"/>
            <a:ext cx="6215700" cy="1616100"/>
          </a:xfrm>
          <a:prstGeom prst="rect">
            <a:avLst/>
          </a:prstGeom>
          <a:noFill/>
          <a:ln>
            <a:noFill/>
          </a:ln>
        </p:spPr>
        <p:txBody>
          <a:bodyPr spcFirstLastPara="1" wrap="square" lIns="91425" tIns="45700" rIns="91425" bIns="45700" anchor="t" anchorCtr="0">
            <a:spAutoFit/>
          </a:bodyPr>
          <a:lstStyle/>
          <a:p>
            <a:pPr marL="457200" lvl="0" indent="-342900" algn="l" rtl="0">
              <a:lnSpc>
                <a:spcPct val="150000"/>
              </a:lnSpc>
              <a:spcBef>
                <a:spcPts val="0"/>
              </a:spcBef>
              <a:spcAft>
                <a:spcPts val="0"/>
              </a:spcAft>
              <a:buClr>
                <a:srgbClr val="404040"/>
              </a:buClr>
              <a:buSzPts val="1800"/>
              <a:buChar char="●"/>
            </a:pPr>
            <a:r>
              <a:rPr lang="it-IT" sz="1800">
                <a:solidFill>
                  <a:srgbClr val="404040"/>
                </a:solidFill>
              </a:rPr>
              <a:t>Vitals always visible</a:t>
            </a:r>
            <a:endParaRPr sz="1800">
              <a:solidFill>
                <a:srgbClr val="404040"/>
              </a:solidFill>
            </a:endParaRPr>
          </a:p>
          <a:p>
            <a:pPr marL="457200" lvl="0" indent="-342900" algn="l" rtl="0">
              <a:lnSpc>
                <a:spcPct val="150000"/>
              </a:lnSpc>
              <a:spcBef>
                <a:spcPts val="0"/>
              </a:spcBef>
              <a:spcAft>
                <a:spcPts val="0"/>
              </a:spcAft>
              <a:buClr>
                <a:srgbClr val="404040"/>
              </a:buClr>
              <a:buSzPts val="1800"/>
              <a:buChar char="●"/>
            </a:pPr>
            <a:r>
              <a:rPr lang="it-IT" sz="1800">
                <a:solidFill>
                  <a:srgbClr val="404040"/>
                </a:solidFill>
              </a:rPr>
              <a:t>Intuitive interface and display</a:t>
            </a:r>
            <a:endParaRPr sz="1800">
              <a:solidFill>
                <a:srgbClr val="404040"/>
              </a:solidFill>
            </a:endParaRPr>
          </a:p>
          <a:p>
            <a:pPr marL="457200" lvl="0" indent="-342900" algn="l" rtl="0">
              <a:lnSpc>
                <a:spcPct val="150000"/>
              </a:lnSpc>
              <a:spcBef>
                <a:spcPts val="0"/>
              </a:spcBef>
              <a:spcAft>
                <a:spcPts val="0"/>
              </a:spcAft>
              <a:buClr>
                <a:srgbClr val="404040"/>
              </a:buClr>
              <a:buSzPts val="1800"/>
              <a:buChar char="●"/>
            </a:pPr>
            <a:r>
              <a:rPr lang="it-IT" sz="1800">
                <a:solidFill>
                  <a:srgbClr val="404040"/>
                </a:solidFill>
              </a:rPr>
              <a:t>Easy to consult synopsis and “homunculus”</a:t>
            </a:r>
            <a:endParaRPr sz="1800">
              <a:solidFill>
                <a:srgbClr val="404040"/>
              </a:solidFill>
            </a:endParaRPr>
          </a:p>
          <a:p>
            <a:pPr marL="457200" lvl="0" indent="-342900" algn="l" rtl="0">
              <a:lnSpc>
                <a:spcPct val="150000"/>
              </a:lnSpc>
              <a:spcBef>
                <a:spcPts val="0"/>
              </a:spcBef>
              <a:spcAft>
                <a:spcPts val="0"/>
              </a:spcAft>
              <a:buClr>
                <a:srgbClr val="404040"/>
              </a:buClr>
              <a:buSzPts val="1800"/>
              <a:buChar char="●"/>
            </a:pPr>
            <a:r>
              <a:rPr lang="it-IT" sz="1800">
                <a:solidFill>
                  <a:srgbClr val="404040"/>
                </a:solidFill>
              </a:rPr>
              <a:t>Same information in different sections</a:t>
            </a:r>
            <a:endParaRPr sz="1800">
              <a:solidFill>
                <a:srgbClr val="404040"/>
              </a:solidFill>
            </a:endParaRPr>
          </a:p>
        </p:txBody>
      </p:sp>
      <p:sp>
        <p:nvSpPr>
          <p:cNvPr id="121" name="Google Shape;121;g32a421383ff_0_0"/>
          <p:cNvSpPr txBox="1"/>
          <p:nvPr/>
        </p:nvSpPr>
        <p:spPr>
          <a:xfrm>
            <a:off x="1406003" y="1139698"/>
            <a:ext cx="6712200" cy="480300"/>
          </a:xfrm>
          <a:prstGeom prst="rect">
            <a:avLst/>
          </a:prstGeom>
          <a:noFill/>
          <a:ln>
            <a:noFill/>
          </a:ln>
        </p:spPr>
        <p:txBody>
          <a:bodyPr spcFirstLastPara="1" wrap="square" lIns="91425" tIns="45700" rIns="91425" bIns="45700" anchor="t" anchorCtr="0">
            <a:spAutoFit/>
          </a:bodyPr>
          <a:lstStyle/>
          <a:p>
            <a:pPr marL="0" lvl="0" indent="0" algn="l" rtl="0">
              <a:lnSpc>
                <a:spcPct val="90000"/>
              </a:lnSpc>
              <a:spcBef>
                <a:spcPts val="0"/>
              </a:spcBef>
              <a:spcAft>
                <a:spcPts val="0"/>
              </a:spcAft>
              <a:buClr>
                <a:srgbClr val="D69090"/>
              </a:buClr>
              <a:buSzPts val="2800"/>
              <a:buFont typeface="Arial"/>
              <a:buNone/>
            </a:pPr>
            <a:r>
              <a:rPr lang="it-IT" sz="2800" b="1" u="sng">
                <a:solidFill>
                  <a:srgbClr val="D69090"/>
                </a:solidFill>
              </a:rPr>
              <a:t>SPEED — ταχύτητα</a:t>
            </a:r>
            <a:endParaRPr sz="2800" b="1" u="sng">
              <a:solidFill>
                <a:srgbClr val="D69090"/>
              </a:solidFill>
            </a:endParaRPr>
          </a:p>
        </p:txBody>
      </p:sp>
      <p:sp>
        <p:nvSpPr>
          <p:cNvPr id="122" name="Google Shape;122;g32a421383ff_0_0"/>
          <p:cNvSpPr txBox="1">
            <a:spLocks noGrp="1"/>
          </p:cNvSpPr>
          <p:nvPr>
            <p:ph type="title"/>
          </p:nvPr>
        </p:nvSpPr>
        <p:spPr>
          <a:xfrm>
            <a:off x="719988" y="358356"/>
            <a:ext cx="9504600" cy="535500"/>
          </a:xfrm>
          <a:prstGeom prst="rect">
            <a:avLst/>
          </a:prstGeom>
          <a:noFill/>
          <a:ln>
            <a:noFill/>
          </a:ln>
        </p:spPr>
        <p:txBody>
          <a:bodyPr spcFirstLastPara="1" wrap="square" lIns="91425" tIns="45700" rIns="91425" bIns="45700" anchor="t" anchorCtr="0">
            <a:spAutoFit/>
          </a:bodyPr>
          <a:lstStyle/>
          <a:p>
            <a:pPr marL="0" lvl="0" indent="0" algn="l" rtl="0">
              <a:lnSpc>
                <a:spcPct val="90000"/>
              </a:lnSpc>
              <a:spcBef>
                <a:spcPts val="0"/>
              </a:spcBef>
              <a:spcAft>
                <a:spcPts val="0"/>
              </a:spcAft>
              <a:buClr>
                <a:srgbClr val="FF6666"/>
              </a:buClr>
              <a:buSzPts val="3600"/>
              <a:buFont typeface="Arial"/>
              <a:buNone/>
            </a:pPr>
            <a:r>
              <a:rPr lang="it-IT" sz="3200" b="1"/>
              <a:t>WHAT DO WE WANT FROM OUR ED-EHR</a:t>
            </a:r>
            <a:endParaRPr sz="3200" b="1"/>
          </a:p>
        </p:txBody>
      </p:sp>
      <p:sp>
        <p:nvSpPr>
          <p:cNvPr id="123" name="Google Shape;123;g32a421383ff_0_0"/>
          <p:cNvSpPr txBox="1"/>
          <p:nvPr/>
        </p:nvSpPr>
        <p:spPr>
          <a:xfrm>
            <a:off x="5850009" y="4602268"/>
            <a:ext cx="6215700" cy="1200600"/>
          </a:xfrm>
          <a:prstGeom prst="rect">
            <a:avLst/>
          </a:prstGeom>
          <a:noFill/>
          <a:ln>
            <a:noFill/>
          </a:ln>
        </p:spPr>
        <p:txBody>
          <a:bodyPr spcFirstLastPara="1" wrap="square" lIns="91425" tIns="45700" rIns="91425" bIns="45700" anchor="t" anchorCtr="0">
            <a:spAutoFit/>
          </a:bodyPr>
          <a:lstStyle/>
          <a:p>
            <a:pPr marL="457200" lvl="0" indent="-342900" algn="l" rtl="0">
              <a:lnSpc>
                <a:spcPct val="150000"/>
              </a:lnSpc>
              <a:spcBef>
                <a:spcPts val="0"/>
              </a:spcBef>
              <a:spcAft>
                <a:spcPts val="0"/>
              </a:spcAft>
              <a:buClr>
                <a:srgbClr val="404040"/>
              </a:buClr>
              <a:buSzPts val="1800"/>
              <a:buChar char="●"/>
            </a:pPr>
            <a:r>
              <a:rPr lang="it-IT" sz="1800">
                <a:solidFill>
                  <a:srgbClr val="404040"/>
                </a:solidFill>
              </a:rPr>
              <a:t>Easy import/export files, results, therapies</a:t>
            </a:r>
            <a:endParaRPr sz="1800">
              <a:solidFill>
                <a:srgbClr val="404040"/>
              </a:solidFill>
            </a:endParaRPr>
          </a:p>
          <a:p>
            <a:pPr marL="457200" lvl="0" indent="-342900" algn="l" rtl="0">
              <a:lnSpc>
                <a:spcPct val="150000"/>
              </a:lnSpc>
              <a:spcBef>
                <a:spcPts val="0"/>
              </a:spcBef>
              <a:spcAft>
                <a:spcPts val="0"/>
              </a:spcAft>
              <a:buClr>
                <a:srgbClr val="404040"/>
              </a:buClr>
              <a:buSzPts val="1800"/>
              <a:buChar char="●"/>
            </a:pPr>
            <a:r>
              <a:rPr lang="it-IT" sz="1800">
                <a:solidFill>
                  <a:srgbClr val="404040"/>
                </a:solidFill>
              </a:rPr>
              <a:t>Click = text</a:t>
            </a:r>
            <a:endParaRPr sz="1800">
              <a:solidFill>
                <a:srgbClr val="404040"/>
              </a:solidFill>
            </a:endParaRPr>
          </a:p>
          <a:p>
            <a:pPr marL="457200" lvl="0" indent="-342900" algn="l" rtl="0">
              <a:lnSpc>
                <a:spcPct val="150000"/>
              </a:lnSpc>
              <a:spcBef>
                <a:spcPts val="0"/>
              </a:spcBef>
              <a:spcAft>
                <a:spcPts val="0"/>
              </a:spcAft>
              <a:buClr>
                <a:srgbClr val="404040"/>
              </a:buClr>
              <a:buSzPts val="1800"/>
              <a:buChar char="●"/>
            </a:pPr>
            <a:r>
              <a:rPr lang="it-IT" sz="1800">
                <a:solidFill>
                  <a:srgbClr val="404040"/>
                </a:solidFill>
              </a:rPr>
              <a:t>«A.I.» support</a:t>
            </a:r>
            <a:endParaRPr sz="1800">
              <a:solidFill>
                <a:srgbClr val="404040"/>
              </a:solidFill>
            </a:endParaRPr>
          </a:p>
        </p:txBody>
      </p:sp>
      <p:sp>
        <p:nvSpPr>
          <p:cNvPr id="124" name="Google Shape;124;g32a421383ff_0_0"/>
          <p:cNvSpPr txBox="1">
            <a:spLocks noGrp="1"/>
          </p:cNvSpPr>
          <p:nvPr>
            <p:ph type="body" idx="2"/>
          </p:nvPr>
        </p:nvSpPr>
        <p:spPr>
          <a:xfrm>
            <a:off x="1007999" y="1939600"/>
            <a:ext cx="3832800" cy="480300"/>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0"/>
              </a:spcAft>
              <a:buNone/>
            </a:pPr>
            <a:r>
              <a:rPr lang="it-IT" b="1">
                <a:solidFill>
                  <a:srgbClr val="7BA7AD"/>
                </a:solidFill>
              </a:rPr>
              <a:t>Quick look</a:t>
            </a:r>
            <a:endParaRPr b="1">
              <a:solidFill>
                <a:srgbClr val="7BA7AD"/>
              </a:solidFill>
            </a:endParaRPr>
          </a:p>
        </p:txBody>
      </p:sp>
      <p:sp>
        <p:nvSpPr>
          <p:cNvPr id="125" name="Google Shape;125;g32a421383ff_0_0"/>
          <p:cNvSpPr txBox="1">
            <a:spLocks noGrp="1"/>
          </p:cNvSpPr>
          <p:nvPr>
            <p:ph type="body" idx="2"/>
          </p:nvPr>
        </p:nvSpPr>
        <p:spPr>
          <a:xfrm>
            <a:off x="1007999" y="4602275"/>
            <a:ext cx="3832800" cy="868200"/>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0"/>
              </a:spcAft>
              <a:buNone/>
            </a:pPr>
            <a:r>
              <a:rPr lang="it-IT" b="1">
                <a:solidFill>
                  <a:srgbClr val="7BA7AD"/>
                </a:solidFill>
              </a:rPr>
              <a:t>Fast </a:t>
            </a:r>
            <a:r>
              <a:rPr lang="it-IT" b="1">
                <a:solidFill>
                  <a:srgbClr val="7BA7AD"/>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
                  </a:ext>
                </a:extLst>
              </a:rPr>
              <a:t>compilation</a:t>
            </a:r>
            <a:r>
              <a:rPr lang="it-IT" b="1">
                <a:solidFill>
                  <a:srgbClr val="7BA7AD"/>
                </a:solidFill>
              </a:rPr>
              <a:t>/ automatic fill-in</a:t>
            </a:r>
            <a:endParaRPr b="1">
              <a:solidFill>
                <a:srgbClr val="7BA7AD"/>
              </a:solidFill>
            </a:endParaRPr>
          </a:p>
        </p:txBody>
      </p:sp>
      <p:sp>
        <p:nvSpPr>
          <p:cNvPr id="126" name="Google Shape;126;g32a421383ff_0_0"/>
          <p:cNvSpPr txBox="1">
            <a:spLocks noGrp="1"/>
          </p:cNvSpPr>
          <p:nvPr>
            <p:ph type="body" idx="2"/>
          </p:nvPr>
        </p:nvSpPr>
        <p:spPr>
          <a:xfrm>
            <a:off x="432000" y="1939600"/>
            <a:ext cx="576000" cy="480300"/>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0"/>
              </a:spcAft>
              <a:buNone/>
            </a:pPr>
            <a:r>
              <a:rPr lang="it-IT" b="1">
                <a:solidFill>
                  <a:srgbClr val="7BA7AD"/>
                </a:solidFill>
              </a:rPr>
              <a:t>1.</a:t>
            </a:r>
            <a:endParaRPr b="1">
              <a:solidFill>
                <a:srgbClr val="7BA7AD"/>
              </a:solidFill>
            </a:endParaRPr>
          </a:p>
        </p:txBody>
      </p:sp>
      <p:sp>
        <p:nvSpPr>
          <p:cNvPr id="127" name="Google Shape;127;g32a421383ff_0_0"/>
          <p:cNvSpPr txBox="1">
            <a:spLocks noGrp="1"/>
          </p:cNvSpPr>
          <p:nvPr>
            <p:ph type="body" idx="2"/>
          </p:nvPr>
        </p:nvSpPr>
        <p:spPr>
          <a:xfrm>
            <a:off x="432000" y="4602275"/>
            <a:ext cx="576000" cy="480300"/>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0"/>
              </a:spcAft>
              <a:buNone/>
            </a:pPr>
            <a:r>
              <a:rPr lang="it-IT" b="1">
                <a:solidFill>
                  <a:srgbClr val="7BA7AD"/>
                </a:solidFill>
              </a:rPr>
              <a:t>2.</a:t>
            </a:r>
            <a:endParaRPr b="1">
              <a:solidFill>
                <a:srgbClr val="7BA7AD"/>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6"/>
                                        </p:tgtEl>
                                        <p:attrNameLst>
                                          <p:attrName>style.visibility</p:attrName>
                                        </p:attrNameLst>
                                      </p:cBhvr>
                                      <p:to>
                                        <p:strVal val="visible"/>
                                      </p:to>
                                    </p:set>
                                    <p:animEffect transition="in" filter="fade">
                                      <p:cBhvr>
                                        <p:cTn id="7" dur="1000"/>
                                        <p:tgtEl>
                                          <p:spTgt spid="126"/>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24"/>
                                        </p:tgtEl>
                                        <p:attrNameLst>
                                          <p:attrName>style.visibility</p:attrName>
                                        </p:attrNameLst>
                                      </p:cBhvr>
                                      <p:to>
                                        <p:strVal val="visible"/>
                                      </p:to>
                                    </p:set>
                                    <p:animEffect transition="in" filter="fade">
                                      <p:cBhvr>
                                        <p:cTn id="11" dur="1000"/>
                                        <p:tgtEl>
                                          <p:spTgt spid="124"/>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20"/>
                                        </p:tgtEl>
                                        <p:attrNameLst>
                                          <p:attrName>style.visibility</p:attrName>
                                        </p:attrNameLst>
                                      </p:cBhvr>
                                      <p:to>
                                        <p:strVal val="visible"/>
                                      </p:to>
                                    </p:set>
                                    <p:animEffect transition="in" filter="fade">
                                      <p:cBhvr>
                                        <p:cTn id="16" dur="1000"/>
                                        <p:tgtEl>
                                          <p:spTgt spid="120"/>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27"/>
                                        </p:tgtEl>
                                        <p:attrNameLst>
                                          <p:attrName>style.visibility</p:attrName>
                                        </p:attrNameLst>
                                      </p:cBhvr>
                                      <p:to>
                                        <p:strVal val="visible"/>
                                      </p:to>
                                    </p:set>
                                    <p:animEffect transition="in" filter="fade">
                                      <p:cBhvr>
                                        <p:cTn id="21" dur="1000"/>
                                        <p:tgtEl>
                                          <p:spTgt spid="127"/>
                                        </p:tgtEl>
                                      </p:cBhvr>
                                    </p:animEffect>
                                  </p:childTnLst>
                                </p:cTn>
                              </p:par>
                              <p:par>
                                <p:cTn id="22" presetID="10" presetClass="entr" presetSubtype="0" fill="hold" nodeType="withEffect">
                                  <p:stCondLst>
                                    <p:cond delay="0"/>
                                  </p:stCondLst>
                                  <p:childTnLst>
                                    <p:set>
                                      <p:cBhvr>
                                        <p:cTn id="23" dur="1" fill="hold">
                                          <p:stCondLst>
                                            <p:cond delay="0"/>
                                          </p:stCondLst>
                                        </p:cTn>
                                        <p:tgtEl>
                                          <p:spTgt spid="125"/>
                                        </p:tgtEl>
                                        <p:attrNameLst>
                                          <p:attrName>style.visibility</p:attrName>
                                        </p:attrNameLst>
                                      </p:cBhvr>
                                      <p:to>
                                        <p:strVal val="visible"/>
                                      </p:to>
                                    </p:set>
                                    <p:animEffect transition="in" filter="fade">
                                      <p:cBhvr>
                                        <p:cTn id="24" dur="1000"/>
                                        <p:tgtEl>
                                          <p:spTgt spid="125"/>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123"/>
                                        </p:tgtEl>
                                        <p:attrNameLst>
                                          <p:attrName>style.visibility</p:attrName>
                                        </p:attrNameLst>
                                      </p:cBhvr>
                                      <p:to>
                                        <p:strVal val="visible"/>
                                      </p:to>
                                    </p:set>
                                    <p:animEffect transition="in" filter="fade">
                                      <p:cBhvr>
                                        <p:cTn id="29" dur="1000"/>
                                        <p:tgtEl>
                                          <p:spTgt spid="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pic>
        <p:nvPicPr>
          <p:cNvPr id="133" name="Google Shape;133;g32a421383ff_1_47"/>
          <p:cNvPicPr preferRelativeResize="0"/>
          <p:nvPr/>
        </p:nvPicPr>
        <p:blipFill rotWithShape="1">
          <a:blip r:embed="rId3">
            <a:alphaModFix/>
          </a:blip>
          <a:srcRect/>
          <a:stretch/>
        </p:blipFill>
        <p:spPr>
          <a:xfrm>
            <a:off x="4519667" y="212400"/>
            <a:ext cx="1800000" cy="6433201"/>
          </a:xfrm>
          <a:prstGeom prst="rect">
            <a:avLst/>
          </a:prstGeom>
          <a:noFill/>
          <a:ln w="28575" cap="flat" cmpd="sng">
            <a:solidFill>
              <a:srgbClr val="B5DAD1"/>
            </a:solidFill>
            <a:prstDash val="solid"/>
            <a:round/>
            <a:headEnd type="none" w="sm" len="sm"/>
            <a:tailEnd type="none" w="sm" len="sm"/>
          </a:ln>
        </p:spPr>
      </p:pic>
      <p:sp>
        <p:nvSpPr>
          <p:cNvPr id="134" name="Google Shape;134;g32a421383ff_1_47"/>
          <p:cNvSpPr txBox="1">
            <a:spLocks noGrp="1"/>
          </p:cNvSpPr>
          <p:nvPr>
            <p:ph type="title"/>
          </p:nvPr>
        </p:nvSpPr>
        <p:spPr>
          <a:xfrm>
            <a:off x="588238" y="417581"/>
            <a:ext cx="3626100" cy="16002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it-IT" b="1"/>
              <a:t>Examples of </a:t>
            </a:r>
            <a:r>
              <a:rPr lang="it-IT" b="1" i="1"/>
              <a:t>Quick Look</a:t>
            </a:r>
            <a:endParaRPr b="1" i="1"/>
          </a:p>
        </p:txBody>
      </p:sp>
      <p:sp>
        <p:nvSpPr>
          <p:cNvPr id="135" name="Google Shape;135;g32a421383ff_1_47"/>
          <p:cNvSpPr txBox="1">
            <a:spLocks noGrp="1"/>
          </p:cNvSpPr>
          <p:nvPr>
            <p:ph type="body" idx="1"/>
          </p:nvPr>
        </p:nvSpPr>
        <p:spPr>
          <a:xfrm>
            <a:off x="588238" y="2581550"/>
            <a:ext cx="3626100" cy="2984400"/>
          </a:xfrm>
          <a:prstGeom prst="rect">
            <a:avLst/>
          </a:prstGeom>
        </p:spPr>
        <p:txBody>
          <a:bodyPr spcFirstLastPara="1" wrap="square" lIns="91425" tIns="45700" rIns="91425" bIns="45700" anchor="t" anchorCtr="0">
            <a:noAutofit/>
          </a:bodyPr>
          <a:lstStyle/>
          <a:p>
            <a:pPr marL="0" lvl="0" indent="0" algn="l" rtl="0">
              <a:spcBef>
                <a:spcPts val="1000"/>
              </a:spcBef>
              <a:spcAft>
                <a:spcPts val="0"/>
              </a:spcAft>
              <a:buNone/>
            </a:pPr>
            <a:r>
              <a:rPr lang="it-IT"/>
              <a:t>Easy accessible information </a:t>
            </a:r>
            <a:br>
              <a:rPr lang="it-IT"/>
            </a:br>
            <a:r>
              <a:rPr lang="it-IT"/>
              <a:t>on the patient status.</a:t>
            </a:r>
            <a:endParaRPr/>
          </a:p>
        </p:txBody>
      </p:sp>
      <p:sp>
        <p:nvSpPr>
          <p:cNvPr id="136" name="Google Shape;136;g32a421383ff_1_47"/>
          <p:cNvSpPr txBox="1">
            <a:spLocks noGrp="1"/>
          </p:cNvSpPr>
          <p:nvPr>
            <p:ph type="body" idx="2"/>
          </p:nvPr>
        </p:nvSpPr>
        <p:spPr>
          <a:xfrm>
            <a:off x="4643334" y="427105"/>
            <a:ext cx="6172200" cy="5138700"/>
          </a:xfrm>
          <a:prstGeom prst="rect">
            <a:avLst/>
          </a:prstGeom>
        </p:spPr>
        <p:txBody>
          <a:bodyPr spcFirstLastPara="1" wrap="square" lIns="91425" tIns="45700" rIns="91425" bIns="45700" anchor="t" anchorCtr="0">
            <a:noAutofit/>
          </a:bodyPr>
          <a:lstStyle/>
          <a:p>
            <a:pPr marL="0" lvl="0" indent="0" algn="l" rtl="0">
              <a:spcBef>
                <a:spcPts val="1000"/>
              </a:spcBef>
              <a:spcAft>
                <a:spcPts val="0"/>
              </a:spcAft>
              <a:buNone/>
            </a:pPr>
            <a:endParaRPr/>
          </a:p>
        </p:txBody>
      </p:sp>
      <p:sp>
        <p:nvSpPr>
          <p:cNvPr id="137" name="Google Shape;137;g32a421383ff_1_47"/>
          <p:cNvSpPr txBox="1">
            <a:spLocks noGrp="1"/>
          </p:cNvSpPr>
          <p:nvPr>
            <p:ph type="body" idx="1"/>
          </p:nvPr>
        </p:nvSpPr>
        <p:spPr>
          <a:xfrm>
            <a:off x="7498325" y="5708850"/>
            <a:ext cx="3497400" cy="369300"/>
          </a:xfrm>
          <a:prstGeom prst="rect">
            <a:avLst/>
          </a:prstGeom>
        </p:spPr>
        <p:txBody>
          <a:bodyPr spcFirstLastPara="1" wrap="square" lIns="91425" tIns="45700" rIns="91425" bIns="45700" anchor="t" anchorCtr="0">
            <a:spAutoFit/>
          </a:bodyPr>
          <a:lstStyle/>
          <a:p>
            <a:pPr marL="0" lvl="0" indent="0" algn="l" rtl="0">
              <a:lnSpc>
                <a:spcPct val="100000"/>
              </a:lnSpc>
              <a:spcBef>
                <a:spcPts val="1000"/>
              </a:spcBef>
              <a:spcAft>
                <a:spcPts val="0"/>
              </a:spcAft>
              <a:buNone/>
            </a:pPr>
            <a:r>
              <a:rPr lang="it-IT"/>
              <a:t>Vital parameters always updated</a:t>
            </a:r>
            <a:endParaRPr/>
          </a:p>
        </p:txBody>
      </p:sp>
      <p:sp>
        <p:nvSpPr>
          <p:cNvPr id="138" name="Google Shape;138;g32a421383ff_1_47"/>
          <p:cNvSpPr txBox="1">
            <a:spLocks noGrp="1"/>
          </p:cNvSpPr>
          <p:nvPr>
            <p:ph type="body" idx="1"/>
          </p:nvPr>
        </p:nvSpPr>
        <p:spPr>
          <a:xfrm>
            <a:off x="7419350" y="1620000"/>
            <a:ext cx="3497400" cy="369300"/>
          </a:xfrm>
          <a:prstGeom prst="rect">
            <a:avLst/>
          </a:prstGeom>
        </p:spPr>
        <p:txBody>
          <a:bodyPr spcFirstLastPara="1" wrap="square" lIns="91425" tIns="45700" rIns="91425" bIns="45700" anchor="t" anchorCtr="0">
            <a:spAutoFit/>
          </a:bodyPr>
          <a:lstStyle/>
          <a:p>
            <a:pPr marL="0" lvl="0" indent="0" algn="l" rtl="0">
              <a:lnSpc>
                <a:spcPct val="100000"/>
              </a:lnSpc>
              <a:spcBef>
                <a:spcPts val="1000"/>
              </a:spcBef>
              <a:spcAft>
                <a:spcPts val="0"/>
              </a:spcAft>
              <a:buNone/>
            </a:pPr>
            <a:r>
              <a:rPr lang="it-IT"/>
              <a:t>Patient demographics</a:t>
            </a:r>
            <a:endParaRPr/>
          </a:p>
        </p:txBody>
      </p:sp>
      <p:pic>
        <p:nvPicPr>
          <p:cNvPr id="139" name="Google Shape;139;g32a421383ff_1_47"/>
          <p:cNvPicPr preferRelativeResize="0"/>
          <p:nvPr/>
        </p:nvPicPr>
        <p:blipFill>
          <a:blip r:embed="rId4">
            <a:alphaModFix/>
          </a:blip>
          <a:stretch>
            <a:fillRect/>
          </a:stretch>
        </p:blipFill>
        <p:spPr>
          <a:xfrm rot="10800000" flipH="1">
            <a:off x="6118950" y="4896083"/>
            <a:ext cx="1379375" cy="1017229"/>
          </a:xfrm>
          <a:prstGeom prst="rect">
            <a:avLst/>
          </a:prstGeom>
          <a:noFill/>
          <a:ln>
            <a:noFill/>
          </a:ln>
        </p:spPr>
      </p:pic>
      <p:pic>
        <p:nvPicPr>
          <p:cNvPr id="140" name="Google Shape;140;g32a421383ff_1_47"/>
          <p:cNvPicPr preferRelativeResize="0"/>
          <p:nvPr/>
        </p:nvPicPr>
        <p:blipFill>
          <a:blip r:embed="rId4">
            <a:alphaModFix/>
          </a:blip>
          <a:stretch>
            <a:fillRect/>
          </a:stretch>
        </p:blipFill>
        <p:spPr>
          <a:xfrm rot="10800000" flipH="1">
            <a:off x="6039975" y="853425"/>
            <a:ext cx="1379375" cy="1017238"/>
          </a:xfrm>
          <a:prstGeom prst="rect">
            <a:avLst/>
          </a:prstGeom>
          <a:noFill/>
          <a:ln>
            <a:noFill/>
          </a:ln>
        </p:spPr>
      </p:pic>
      <p:sp>
        <p:nvSpPr>
          <p:cNvPr id="141" name="Google Shape;141;g32a421383ff_1_47"/>
          <p:cNvSpPr txBox="1">
            <a:spLocks noGrp="1"/>
          </p:cNvSpPr>
          <p:nvPr>
            <p:ph type="body" idx="1"/>
          </p:nvPr>
        </p:nvSpPr>
        <p:spPr>
          <a:xfrm>
            <a:off x="7419350" y="3456725"/>
            <a:ext cx="3497400" cy="646500"/>
          </a:xfrm>
          <a:prstGeom prst="rect">
            <a:avLst/>
          </a:prstGeom>
        </p:spPr>
        <p:txBody>
          <a:bodyPr spcFirstLastPara="1" wrap="square" lIns="91425" tIns="45700" rIns="91425" bIns="45700" anchor="t" anchorCtr="0">
            <a:spAutoFit/>
          </a:bodyPr>
          <a:lstStyle/>
          <a:p>
            <a:pPr marL="0" lvl="0" indent="0" algn="l" rtl="0">
              <a:lnSpc>
                <a:spcPct val="100000"/>
              </a:lnSpc>
              <a:spcBef>
                <a:spcPts val="1000"/>
              </a:spcBef>
              <a:spcAft>
                <a:spcPts val="0"/>
              </a:spcAft>
              <a:buNone/>
            </a:pPr>
            <a:r>
              <a:rPr lang="it-IT"/>
              <a:t>Synoptic homunculus with warnings on body parts</a:t>
            </a:r>
            <a:endParaRPr/>
          </a:p>
        </p:txBody>
      </p:sp>
      <p:pic>
        <p:nvPicPr>
          <p:cNvPr id="142" name="Google Shape;142;g32a421383ff_1_47"/>
          <p:cNvPicPr preferRelativeResize="0"/>
          <p:nvPr/>
        </p:nvPicPr>
        <p:blipFill>
          <a:blip r:embed="rId4">
            <a:alphaModFix/>
          </a:blip>
          <a:stretch>
            <a:fillRect/>
          </a:stretch>
        </p:blipFill>
        <p:spPr>
          <a:xfrm rot="10800000" flipH="1">
            <a:off x="6039975" y="2707475"/>
            <a:ext cx="1379375" cy="1017238"/>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pic>
        <p:nvPicPr>
          <p:cNvPr id="148" name="Google Shape;148;g32a421383ff_1_59"/>
          <p:cNvPicPr preferRelativeResize="0"/>
          <p:nvPr/>
        </p:nvPicPr>
        <p:blipFill>
          <a:blip r:embed="rId3">
            <a:alphaModFix/>
          </a:blip>
          <a:stretch>
            <a:fillRect/>
          </a:stretch>
        </p:blipFill>
        <p:spPr>
          <a:xfrm>
            <a:off x="2496000" y="1745125"/>
            <a:ext cx="7200000" cy="3820824"/>
          </a:xfrm>
          <a:prstGeom prst="rect">
            <a:avLst/>
          </a:prstGeom>
          <a:noFill/>
          <a:ln w="28575" cap="flat" cmpd="sng">
            <a:solidFill>
              <a:srgbClr val="B5DAD1"/>
            </a:solidFill>
            <a:prstDash val="solid"/>
            <a:round/>
            <a:headEnd type="none" w="sm" len="sm"/>
            <a:tailEnd type="none" w="sm" len="sm"/>
          </a:ln>
        </p:spPr>
      </p:pic>
      <p:sp>
        <p:nvSpPr>
          <p:cNvPr id="149" name="Google Shape;149;g32a421383ff_1_59"/>
          <p:cNvSpPr txBox="1">
            <a:spLocks noGrp="1"/>
          </p:cNvSpPr>
          <p:nvPr>
            <p:ph type="title"/>
          </p:nvPr>
        </p:nvSpPr>
        <p:spPr>
          <a:xfrm>
            <a:off x="588238" y="417581"/>
            <a:ext cx="3626100" cy="16002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it-IT" b="1"/>
              <a:t>Examples of </a:t>
            </a:r>
            <a:r>
              <a:rPr lang="it-IT" b="1" i="1"/>
              <a:t>Automatic fill-in</a:t>
            </a:r>
            <a:endParaRPr b="1" i="1"/>
          </a:p>
        </p:txBody>
      </p:sp>
      <p:sp>
        <p:nvSpPr>
          <p:cNvPr id="150" name="Google Shape;150;g32a421383ff_1_59"/>
          <p:cNvSpPr txBox="1">
            <a:spLocks noGrp="1"/>
          </p:cNvSpPr>
          <p:nvPr>
            <p:ph type="body" idx="1"/>
          </p:nvPr>
        </p:nvSpPr>
        <p:spPr>
          <a:xfrm>
            <a:off x="588238" y="2581550"/>
            <a:ext cx="3626100" cy="2984400"/>
          </a:xfrm>
          <a:prstGeom prst="rect">
            <a:avLst/>
          </a:prstGeom>
        </p:spPr>
        <p:txBody>
          <a:bodyPr spcFirstLastPara="1" wrap="square" lIns="91425" tIns="45700" rIns="91425" bIns="45700" anchor="t" anchorCtr="0">
            <a:noAutofit/>
          </a:bodyPr>
          <a:lstStyle/>
          <a:p>
            <a:pPr marL="0" lvl="0" indent="0" algn="l" rtl="0">
              <a:spcBef>
                <a:spcPts val="1000"/>
              </a:spcBef>
              <a:spcAft>
                <a:spcPts val="0"/>
              </a:spcAft>
              <a:buNone/>
            </a:pPr>
            <a:endParaRPr/>
          </a:p>
        </p:txBody>
      </p:sp>
      <p:sp>
        <p:nvSpPr>
          <p:cNvPr id="151" name="Google Shape;151;g32a421383ff_1_59"/>
          <p:cNvSpPr txBox="1">
            <a:spLocks noGrp="1"/>
          </p:cNvSpPr>
          <p:nvPr>
            <p:ph type="body" idx="2"/>
          </p:nvPr>
        </p:nvSpPr>
        <p:spPr>
          <a:xfrm>
            <a:off x="4643334" y="427105"/>
            <a:ext cx="6172200" cy="5138700"/>
          </a:xfrm>
          <a:prstGeom prst="rect">
            <a:avLst/>
          </a:prstGeom>
          <a:ln>
            <a:noFill/>
          </a:ln>
        </p:spPr>
        <p:txBody>
          <a:bodyPr spcFirstLastPara="1" wrap="square" lIns="91425" tIns="45700" rIns="91425" bIns="45700" anchor="t" anchorCtr="0">
            <a:noAutofit/>
          </a:bodyPr>
          <a:lstStyle/>
          <a:p>
            <a:pPr marL="0" lvl="0" indent="0" algn="l" rtl="0">
              <a:spcBef>
                <a:spcPts val="1000"/>
              </a:spcBef>
              <a:spcAft>
                <a:spcPts val="0"/>
              </a:spcAft>
              <a:buNone/>
            </a:pPr>
            <a:endParaRPr/>
          </a:p>
        </p:txBody>
      </p:sp>
      <p:sp>
        <p:nvSpPr>
          <p:cNvPr id="152" name="Google Shape;152;g32a421383ff_1_59"/>
          <p:cNvSpPr txBox="1">
            <a:spLocks noGrp="1"/>
          </p:cNvSpPr>
          <p:nvPr>
            <p:ph type="body" idx="1"/>
          </p:nvPr>
        </p:nvSpPr>
        <p:spPr>
          <a:xfrm>
            <a:off x="10040000" y="3293625"/>
            <a:ext cx="1968600" cy="1200600"/>
          </a:xfrm>
          <a:prstGeom prst="rect">
            <a:avLst/>
          </a:prstGeom>
        </p:spPr>
        <p:txBody>
          <a:bodyPr spcFirstLastPara="1" wrap="square" lIns="91425" tIns="45700" rIns="91425" bIns="45700" anchor="t" anchorCtr="0">
            <a:spAutoFit/>
          </a:bodyPr>
          <a:lstStyle/>
          <a:p>
            <a:pPr marL="0" lvl="0" indent="0" algn="l" rtl="0">
              <a:lnSpc>
                <a:spcPct val="100000"/>
              </a:lnSpc>
              <a:spcBef>
                <a:spcPts val="1000"/>
              </a:spcBef>
              <a:spcAft>
                <a:spcPts val="0"/>
              </a:spcAft>
              <a:buNone/>
            </a:pPr>
            <a:r>
              <a:rPr lang="it-IT"/>
              <a:t>Automatic completion </a:t>
            </a:r>
            <a:br>
              <a:rPr lang="it-IT"/>
            </a:br>
            <a:r>
              <a:rPr lang="it-IT"/>
              <a:t>based on the </a:t>
            </a:r>
            <a:br>
              <a:rPr lang="it-IT"/>
            </a:br>
            <a:r>
              <a:rPr lang="it-IT"/>
              <a:t>selected options</a:t>
            </a:r>
            <a:endParaRPr/>
          </a:p>
        </p:txBody>
      </p:sp>
      <p:pic>
        <p:nvPicPr>
          <p:cNvPr id="153" name="Google Shape;153;g32a421383ff_1_59"/>
          <p:cNvPicPr preferRelativeResize="0"/>
          <p:nvPr/>
        </p:nvPicPr>
        <p:blipFill>
          <a:blip r:embed="rId4">
            <a:alphaModFix/>
          </a:blip>
          <a:stretch>
            <a:fillRect/>
          </a:stretch>
        </p:blipFill>
        <p:spPr>
          <a:xfrm>
            <a:off x="8602775" y="3476994"/>
            <a:ext cx="1379375" cy="1017238"/>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pic>
        <p:nvPicPr>
          <p:cNvPr id="158" name="Google Shape;158;g32a421383ff_0_21" descr="Brainstorming di gruppo con riempimento a tinta unita"/>
          <p:cNvPicPr preferRelativeResize="0"/>
          <p:nvPr/>
        </p:nvPicPr>
        <p:blipFill rotWithShape="1">
          <a:blip r:embed="rId3">
            <a:alphaModFix/>
          </a:blip>
          <a:srcRect/>
          <a:stretch/>
        </p:blipFill>
        <p:spPr>
          <a:xfrm>
            <a:off x="719997" y="1043997"/>
            <a:ext cx="576000" cy="576000"/>
          </a:xfrm>
          <a:prstGeom prst="rect">
            <a:avLst/>
          </a:prstGeom>
          <a:noFill/>
          <a:ln>
            <a:noFill/>
          </a:ln>
        </p:spPr>
      </p:pic>
      <p:sp>
        <p:nvSpPr>
          <p:cNvPr id="159" name="Google Shape;159;g32a421383ff_0_21"/>
          <p:cNvSpPr txBox="1"/>
          <p:nvPr/>
        </p:nvSpPr>
        <p:spPr>
          <a:xfrm>
            <a:off x="5850003" y="1939600"/>
            <a:ext cx="4089000" cy="1200600"/>
          </a:xfrm>
          <a:prstGeom prst="rect">
            <a:avLst/>
          </a:prstGeom>
          <a:noFill/>
          <a:ln>
            <a:noFill/>
          </a:ln>
        </p:spPr>
        <p:txBody>
          <a:bodyPr spcFirstLastPara="1" wrap="square" lIns="91425" tIns="45700" rIns="91425" bIns="45700" anchor="t" anchorCtr="0">
            <a:spAutoFit/>
          </a:bodyPr>
          <a:lstStyle/>
          <a:p>
            <a:pPr marL="457200" lvl="0" indent="-342900" algn="l" rtl="0">
              <a:lnSpc>
                <a:spcPct val="150000"/>
              </a:lnSpc>
              <a:spcBef>
                <a:spcPts val="0"/>
              </a:spcBef>
              <a:spcAft>
                <a:spcPts val="0"/>
              </a:spcAft>
              <a:buClr>
                <a:srgbClr val="404040"/>
              </a:buClr>
              <a:buSzPts val="1800"/>
              <a:buChar char="●"/>
            </a:pPr>
            <a:r>
              <a:rPr lang="it-IT" sz="1800">
                <a:solidFill>
                  <a:srgbClr val="404040"/>
                </a:solidFill>
              </a:rPr>
              <a:t>ABCDE</a:t>
            </a:r>
            <a:endParaRPr sz="1800">
              <a:solidFill>
                <a:srgbClr val="404040"/>
              </a:solidFill>
            </a:endParaRPr>
          </a:p>
          <a:p>
            <a:pPr marL="457200" lvl="0" indent="-342900" algn="l" rtl="0">
              <a:lnSpc>
                <a:spcPct val="150000"/>
              </a:lnSpc>
              <a:spcBef>
                <a:spcPts val="0"/>
              </a:spcBef>
              <a:spcAft>
                <a:spcPts val="0"/>
              </a:spcAft>
              <a:buClr>
                <a:srgbClr val="404040"/>
              </a:buClr>
              <a:buSzPts val="1800"/>
              <a:buChar char="●"/>
            </a:pPr>
            <a:r>
              <a:rPr lang="it-IT" sz="1800">
                <a:solidFill>
                  <a:srgbClr val="404040"/>
                </a:solidFill>
              </a:rPr>
              <a:t>HEAD to TOE</a:t>
            </a:r>
            <a:endParaRPr sz="1800">
              <a:solidFill>
                <a:srgbClr val="404040"/>
              </a:solidFill>
            </a:endParaRPr>
          </a:p>
          <a:p>
            <a:pPr marL="457200" lvl="0" indent="-342900" algn="l" rtl="0">
              <a:lnSpc>
                <a:spcPct val="150000"/>
              </a:lnSpc>
              <a:spcBef>
                <a:spcPts val="0"/>
              </a:spcBef>
              <a:spcAft>
                <a:spcPts val="0"/>
              </a:spcAft>
              <a:buClr>
                <a:srgbClr val="404040"/>
              </a:buClr>
              <a:buSzPts val="1800"/>
              <a:buChar char="●"/>
            </a:pPr>
            <a:r>
              <a:rPr lang="it-IT" sz="1800">
                <a:solidFill>
                  <a:srgbClr val="404040"/>
                </a:solidFill>
              </a:rPr>
              <a:t>By APPARATUSES</a:t>
            </a:r>
            <a:endParaRPr sz="1800">
              <a:solidFill>
                <a:srgbClr val="404040"/>
              </a:solidFill>
            </a:endParaRPr>
          </a:p>
        </p:txBody>
      </p:sp>
      <p:sp>
        <p:nvSpPr>
          <p:cNvPr id="160" name="Google Shape;160;g32a421383ff_0_21"/>
          <p:cNvSpPr txBox="1"/>
          <p:nvPr/>
        </p:nvSpPr>
        <p:spPr>
          <a:xfrm>
            <a:off x="1406003" y="1139698"/>
            <a:ext cx="6712200" cy="480300"/>
          </a:xfrm>
          <a:prstGeom prst="rect">
            <a:avLst/>
          </a:prstGeom>
          <a:noFill/>
          <a:ln>
            <a:noFill/>
          </a:ln>
        </p:spPr>
        <p:txBody>
          <a:bodyPr spcFirstLastPara="1" wrap="square" lIns="91425" tIns="45700" rIns="91425" bIns="45700" anchor="t" anchorCtr="0">
            <a:spAutoFit/>
          </a:bodyPr>
          <a:lstStyle/>
          <a:p>
            <a:pPr marL="0" lvl="0" indent="0" algn="l" rtl="0">
              <a:lnSpc>
                <a:spcPct val="90000"/>
              </a:lnSpc>
              <a:spcBef>
                <a:spcPts val="0"/>
              </a:spcBef>
              <a:spcAft>
                <a:spcPts val="0"/>
              </a:spcAft>
              <a:buClr>
                <a:srgbClr val="D69090"/>
              </a:buClr>
              <a:buSzPts val="2800"/>
              <a:buFont typeface="Arial"/>
              <a:buNone/>
            </a:pPr>
            <a:r>
              <a:rPr lang="it-IT" sz="2800" b="1" u="sng">
                <a:solidFill>
                  <a:srgbClr val="D69090"/>
                </a:solidFill>
              </a:rPr>
              <a:t>CUSTOMIZATION — προσαρμογή</a:t>
            </a:r>
            <a:endParaRPr sz="2800" b="1" u="sng">
              <a:solidFill>
                <a:srgbClr val="D69090"/>
              </a:solidFill>
            </a:endParaRPr>
          </a:p>
        </p:txBody>
      </p:sp>
      <p:sp>
        <p:nvSpPr>
          <p:cNvPr id="161" name="Google Shape;161;g32a421383ff_0_21"/>
          <p:cNvSpPr txBox="1">
            <a:spLocks noGrp="1"/>
          </p:cNvSpPr>
          <p:nvPr>
            <p:ph type="title"/>
          </p:nvPr>
        </p:nvSpPr>
        <p:spPr>
          <a:xfrm>
            <a:off x="719988" y="358356"/>
            <a:ext cx="9504600" cy="535500"/>
          </a:xfrm>
          <a:prstGeom prst="rect">
            <a:avLst/>
          </a:prstGeom>
          <a:noFill/>
          <a:ln>
            <a:noFill/>
          </a:ln>
        </p:spPr>
        <p:txBody>
          <a:bodyPr spcFirstLastPara="1" wrap="square" lIns="91425" tIns="45700" rIns="91425" bIns="45700" anchor="t" anchorCtr="0">
            <a:spAutoFit/>
          </a:bodyPr>
          <a:lstStyle/>
          <a:p>
            <a:pPr marL="0" lvl="0" indent="0" algn="l" rtl="0">
              <a:lnSpc>
                <a:spcPct val="90000"/>
              </a:lnSpc>
              <a:spcBef>
                <a:spcPts val="0"/>
              </a:spcBef>
              <a:spcAft>
                <a:spcPts val="0"/>
              </a:spcAft>
              <a:buClr>
                <a:srgbClr val="FF6666"/>
              </a:buClr>
              <a:buSzPts val="3600"/>
              <a:buFont typeface="Arial"/>
              <a:buNone/>
            </a:pPr>
            <a:r>
              <a:rPr lang="it-IT" sz="3200" b="1"/>
              <a:t>WHAT DO WE WANT FROM OUR ED-EHR</a:t>
            </a:r>
            <a:endParaRPr sz="3200" b="1"/>
          </a:p>
        </p:txBody>
      </p:sp>
      <p:sp>
        <p:nvSpPr>
          <p:cNvPr id="162" name="Google Shape;162;g32a421383ff_0_21"/>
          <p:cNvSpPr txBox="1"/>
          <p:nvPr/>
        </p:nvSpPr>
        <p:spPr>
          <a:xfrm>
            <a:off x="5849999" y="4478275"/>
            <a:ext cx="4943400" cy="2169784"/>
          </a:xfrm>
          <a:prstGeom prst="rect">
            <a:avLst/>
          </a:prstGeom>
          <a:noFill/>
          <a:ln>
            <a:noFill/>
          </a:ln>
        </p:spPr>
        <p:txBody>
          <a:bodyPr spcFirstLastPara="1" wrap="square" lIns="91425" tIns="45700" rIns="91425" bIns="45700" anchor="t" anchorCtr="0">
            <a:spAutoFit/>
          </a:bodyPr>
          <a:lstStyle/>
          <a:p>
            <a:pPr marL="457200" lvl="0" indent="-342900" algn="l" rtl="0">
              <a:lnSpc>
                <a:spcPct val="150000"/>
              </a:lnSpc>
              <a:spcBef>
                <a:spcPts val="0"/>
              </a:spcBef>
              <a:spcAft>
                <a:spcPts val="0"/>
              </a:spcAft>
              <a:buClr>
                <a:srgbClr val="404040"/>
              </a:buClr>
              <a:buSzPts val="1800"/>
              <a:buChar char="●"/>
            </a:pPr>
            <a:r>
              <a:rPr lang="it-IT" sz="1800" dirty="0" err="1">
                <a:solidFill>
                  <a:srgbClr val="404040"/>
                </a:solidFill>
              </a:rPr>
              <a:t>Discharge</a:t>
            </a:r>
            <a:r>
              <a:rPr lang="it-IT" sz="1800" dirty="0">
                <a:solidFill>
                  <a:srgbClr val="404040"/>
                </a:solidFill>
              </a:rPr>
              <a:t> </a:t>
            </a:r>
            <a:r>
              <a:rPr lang="it-IT" sz="1800" dirty="0" err="1">
                <a:solidFill>
                  <a:srgbClr val="404040"/>
                </a:solidFill>
              </a:rPr>
              <a:t>sentences</a:t>
            </a:r>
            <a:r>
              <a:rPr lang="it-IT" sz="1800" dirty="0">
                <a:solidFill>
                  <a:srgbClr val="404040"/>
                </a:solidFill>
              </a:rPr>
              <a:t> and </a:t>
            </a:r>
            <a:r>
              <a:rPr lang="it-IT" sz="1800" dirty="0" err="1">
                <a:solidFill>
                  <a:srgbClr val="404040"/>
                </a:solidFill>
              </a:rPr>
              <a:t>letterhead</a:t>
            </a:r>
            <a:endParaRPr sz="1800" dirty="0">
              <a:solidFill>
                <a:srgbClr val="404040"/>
              </a:solidFill>
            </a:endParaRPr>
          </a:p>
          <a:p>
            <a:pPr marL="457200" lvl="0" indent="-342900" algn="l" rtl="0">
              <a:lnSpc>
                <a:spcPct val="150000"/>
              </a:lnSpc>
              <a:spcBef>
                <a:spcPts val="0"/>
              </a:spcBef>
              <a:spcAft>
                <a:spcPts val="0"/>
              </a:spcAft>
              <a:buClr>
                <a:srgbClr val="404040"/>
              </a:buClr>
              <a:buSzPts val="1800"/>
              <a:buChar char="●"/>
            </a:pPr>
            <a:r>
              <a:rPr lang="it-IT" sz="1800" dirty="0" err="1">
                <a:solidFill>
                  <a:srgbClr val="404040"/>
                </a:solidFill>
              </a:rPr>
              <a:t>Most</a:t>
            </a:r>
            <a:r>
              <a:rPr lang="it-IT" sz="1800" dirty="0">
                <a:solidFill>
                  <a:srgbClr val="404040"/>
                </a:solidFill>
              </a:rPr>
              <a:t> </a:t>
            </a:r>
            <a:r>
              <a:rPr lang="it-IT" sz="1800" dirty="0" err="1">
                <a:solidFill>
                  <a:srgbClr val="404040"/>
                </a:solidFill>
              </a:rPr>
              <a:t>frequently</a:t>
            </a:r>
            <a:r>
              <a:rPr lang="it-IT" sz="1800" dirty="0">
                <a:solidFill>
                  <a:srgbClr val="404040"/>
                </a:solidFill>
              </a:rPr>
              <a:t> </a:t>
            </a:r>
            <a:r>
              <a:rPr lang="it-IT" sz="1800" dirty="0" err="1">
                <a:solidFill>
                  <a:srgbClr val="404040"/>
                </a:solidFill>
              </a:rPr>
              <a:t>used</a:t>
            </a:r>
            <a:r>
              <a:rPr lang="it-IT" sz="1800" dirty="0">
                <a:solidFill>
                  <a:srgbClr val="404040"/>
                </a:solidFill>
              </a:rPr>
              <a:t> </a:t>
            </a:r>
            <a:r>
              <a:rPr lang="it-IT" sz="1800" dirty="0" err="1">
                <a:solidFill>
                  <a:srgbClr val="404040"/>
                </a:solidFill>
              </a:rPr>
              <a:t>meds</a:t>
            </a:r>
            <a:endParaRPr sz="1800" dirty="0">
              <a:solidFill>
                <a:srgbClr val="404040"/>
              </a:solidFill>
            </a:endParaRPr>
          </a:p>
          <a:p>
            <a:pPr marL="457200" lvl="0" indent="-342900" algn="l" rtl="0">
              <a:lnSpc>
                <a:spcPct val="150000"/>
              </a:lnSpc>
              <a:spcBef>
                <a:spcPts val="0"/>
              </a:spcBef>
              <a:spcAft>
                <a:spcPts val="0"/>
              </a:spcAft>
              <a:buClr>
                <a:srgbClr val="404040"/>
              </a:buClr>
              <a:buSzPts val="1800"/>
              <a:buChar char="●"/>
            </a:pPr>
            <a:r>
              <a:rPr lang="it-IT" sz="1800" dirty="0">
                <a:solidFill>
                  <a:srgbClr val="404040"/>
                </a:solidFill>
              </a:rPr>
              <a:t>Filters and </a:t>
            </a:r>
            <a:r>
              <a:rPr lang="it-IT" sz="1800" dirty="0" err="1">
                <a:solidFill>
                  <a:srgbClr val="404040"/>
                </a:solidFill>
              </a:rPr>
              <a:t>view</a:t>
            </a:r>
            <a:r>
              <a:rPr lang="it-IT" sz="1800" dirty="0">
                <a:solidFill>
                  <a:srgbClr val="404040"/>
                </a:solidFill>
              </a:rPr>
              <a:t> mode</a:t>
            </a:r>
            <a:endParaRPr sz="1800" dirty="0">
              <a:solidFill>
                <a:srgbClr val="404040"/>
              </a:solidFill>
            </a:endParaRPr>
          </a:p>
          <a:p>
            <a:pPr marL="457200" lvl="0" indent="-342900" algn="l" rtl="0">
              <a:lnSpc>
                <a:spcPct val="150000"/>
              </a:lnSpc>
              <a:spcBef>
                <a:spcPts val="0"/>
              </a:spcBef>
              <a:spcAft>
                <a:spcPts val="0"/>
              </a:spcAft>
              <a:buClr>
                <a:srgbClr val="404040"/>
              </a:buClr>
              <a:buSzPts val="1800"/>
              <a:buChar char="●"/>
            </a:pPr>
            <a:r>
              <a:rPr lang="it-IT" sz="1800" dirty="0">
                <a:solidFill>
                  <a:srgbClr val="404040"/>
                </a:solidFill>
              </a:rPr>
              <a:t>Clinical scores</a:t>
            </a:r>
            <a:endParaRPr sz="1800" dirty="0">
              <a:solidFill>
                <a:srgbClr val="404040"/>
              </a:solidFill>
            </a:endParaRPr>
          </a:p>
          <a:p>
            <a:pPr marL="457200" lvl="0" indent="-342900" algn="l" rtl="0">
              <a:lnSpc>
                <a:spcPct val="150000"/>
              </a:lnSpc>
              <a:spcBef>
                <a:spcPts val="0"/>
              </a:spcBef>
              <a:spcAft>
                <a:spcPts val="0"/>
              </a:spcAft>
              <a:buClr>
                <a:srgbClr val="404040"/>
              </a:buClr>
              <a:buSzPts val="1800"/>
              <a:buChar char="●"/>
            </a:pPr>
            <a:r>
              <a:rPr lang="it-IT" sz="1800" dirty="0">
                <a:solidFill>
                  <a:srgbClr val="404040"/>
                </a:solidFill>
              </a:rPr>
              <a:t>Native </a:t>
            </a:r>
            <a:r>
              <a:rPr lang="it-IT" sz="1800" dirty="0" err="1">
                <a:solidFill>
                  <a:srgbClr val="404040"/>
                </a:solidFill>
              </a:rPr>
              <a:t>language</a:t>
            </a:r>
            <a:r>
              <a:rPr lang="it-IT" sz="1800" dirty="0">
                <a:solidFill>
                  <a:srgbClr val="404040"/>
                </a:solidFill>
              </a:rPr>
              <a:t> and </a:t>
            </a:r>
            <a:r>
              <a:rPr lang="it-IT" sz="1800" dirty="0" err="1">
                <a:solidFill>
                  <a:srgbClr val="404040"/>
                </a:solidFill>
              </a:rPr>
              <a:t>translation</a:t>
            </a:r>
            <a:r>
              <a:rPr lang="it-IT" sz="1800" dirty="0">
                <a:solidFill>
                  <a:srgbClr val="404040"/>
                </a:solidFill>
              </a:rPr>
              <a:t> manager</a:t>
            </a:r>
            <a:endParaRPr sz="1800" dirty="0">
              <a:solidFill>
                <a:srgbClr val="404040"/>
              </a:solidFill>
            </a:endParaRPr>
          </a:p>
        </p:txBody>
      </p:sp>
      <p:sp>
        <p:nvSpPr>
          <p:cNvPr id="163" name="Google Shape;163;g32a421383ff_0_21"/>
          <p:cNvSpPr txBox="1">
            <a:spLocks noGrp="1"/>
          </p:cNvSpPr>
          <p:nvPr>
            <p:ph type="body" idx="2"/>
          </p:nvPr>
        </p:nvSpPr>
        <p:spPr>
          <a:xfrm>
            <a:off x="1007999" y="4478275"/>
            <a:ext cx="3832800" cy="868200"/>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0"/>
              </a:spcAft>
              <a:buNone/>
            </a:pPr>
            <a:r>
              <a:rPr lang="it-IT" b="1">
                <a:solidFill>
                  <a:srgbClr val="7BA7AD"/>
                </a:solidFill>
              </a:rPr>
              <a:t>Can save your set-up and favourites</a:t>
            </a:r>
            <a:endParaRPr b="1">
              <a:solidFill>
                <a:srgbClr val="7BA7AD"/>
              </a:solidFill>
            </a:endParaRPr>
          </a:p>
        </p:txBody>
      </p:sp>
      <p:sp>
        <p:nvSpPr>
          <p:cNvPr id="164" name="Google Shape;164;g32a421383ff_0_21"/>
          <p:cNvSpPr txBox="1">
            <a:spLocks noGrp="1"/>
          </p:cNvSpPr>
          <p:nvPr>
            <p:ph type="body" idx="2"/>
          </p:nvPr>
        </p:nvSpPr>
        <p:spPr>
          <a:xfrm>
            <a:off x="432000" y="4478275"/>
            <a:ext cx="576000" cy="480300"/>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0"/>
              </a:spcAft>
              <a:buNone/>
            </a:pPr>
            <a:r>
              <a:rPr lang="it-IT" b="1">
                <a:solidFill>
                  <a:srgbClr val="7BA7AD"/>
                </a:solidFill>
              </a:rPr>
              <a:t>2.</a:t>
            </a:r>
            <a:endParaRPr b="1">
              <a:solidFill>
                <a:srgbClr val="7BA7AD"/>
              </a:solidFill>
            </a:endParaRPr>
          </a:p>
        </p:txBody>
      </p:sp>
      <p:sp>
        <p:nvSpPr>
          <p:cNvPr id="165" name="Google Shape;165;g32a421383ff_0_21"/>
          <p:cNvSpPr txBox="1">
            <a:spLocks noGrp="1"/>
          </p:cNvSpPr>
          <p:nvPr>
            <p:ph type="body" idx="2"/>
          </p:nvPr>
        </p:nvSpPr>
        <p:spPr>
          <a:xfrm>
            <a:off x="1007999" y="1939600"/>
            <a:ext cx="3832800" cy="480300"/>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0"/>
              </a:spcAft>
              <a:buNone/>
            </a:pPr>
            <a:r>
              <a:rPr lang="it-IT" b="1">
                <a:solidFill>
                  <a:srgbClr val="7BA7AD"/>
                </a:solidFill>
              </a:rPr>
              <a:t>Multiple approaches</a:t>
            </a:r>
            <a:endParaRPr b="1">
              <a:solidFill>
                <a:srgbClr val="7BA7AD"/>
              </a:solidFill>
            </a:endParaRPr>
          </a:p>
        </p:txBody>
      </p:sp>
      <p:sp>
        <p:nvSpPr>
          <p:cNvPr id="166" name="Google Shape;166;g32a421383ff_0_21"/>
          <p:cNvSpPr txBox="1">
            <a:spLocks noGrp="1"/>
          </p:cNvSpPr>
          <p:nvPr>
            <p:ph type="body" idx="2"/>
          </p:nvPr>
        </p:nvSpPr>
        <p:spPr>
          <a:xfrm>
            <a:off x="432000" y="1939600"/>
            <a:ext cx="576000" cy="480300"/>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0"/>
              </a:spcAft>
              <a:buNone/>
            </a:pPr>
            <a:r>
              <a:rPr lang="it-IT" b="1">
                <a:solidFill>
                  <a:srgbClr val="7BA7AD"/>
                </a:solidFill>
              </a:rPr>
              <a:t>1.</a:t>
            </a:r>
            <a:endParaRPr b="1">
              <a:solidFill>
                <a:srgbClr val="7BA7AD"/>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6"/>
                                        </p:tgtEl>
                                        <p:attrNameLst>
                                          <p:attrName>style.visibility</p:attrName>
                                        </p:attrNameLst>
                                      </p:cBhvr>
                                      <p:to>
                                        <p:strVal val="visible"/>
                                      </p:to>
                                    </p:set>
                                    <p:animEffect transition="in" filter="fade">
                                      <p:cBhvr>
                                        <p:cTn id="7" dur="1000"/>
                                        <p:tgtEl>
                                          <p:spTgt spid="166"/>
                                        </p:tgtEl>
                                      </p:cBhvr>
                                    </p:animEffect>
                                  </p:childTnLst>
                                </p:cTn>
                              </p:par>
                              <p:par>
                                <p:cTn id="8" presetID="10" presetClass="entr" presetSubtype="0" fill="hold" nodeType="withEffect">
                                  <p:stCondLst>
                                    <p:cond delay="0"/>
                                  </p:stCondLst>
                                  <p:childTnLst>
                                    <p:set>
                                      <p:cBhvr>
                                        <p:cTn id="9" dur="1" fill="hold">
                                          <p:stCondLst>
                                            <p:cond delay="0"/>
                                          </p:stCondLst>
                                        </p:cTn>
                                        <p:tgtEl>
                                          <p:spTgt spid="165"/>
                                        </p:tgtEl>
                                        <p:attrNameLst>
                                          <p:attrName>style.visibility</p:attrName>
                                        </p:attrNameLst>
                                      </p:cBhvr>
                                      <p:to>
                                        <p:strVal val="visible"/>
                                      </p:to>
                                    </p:set>
                                    <p:animEffect transition="in" filter="fade">
                                      <p:cBhvr>
                                        <p:cTn id="10" dur="1000"/>
                                        <p:tgtEl>
                                          <p:spTgt spid="16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59"/>
                                        </p:tgtEl>
                                        <p:attrNameLst>
                                          <p:attrName>style.visibility</p:attrName>
                                        </p:attrNameLst>
                                      </p:cBhvr>
                                      <p:to>
                                        <p:strVal val="visible"/>
                                      </p:to>
                                    </p:set>
                                    <p:animEffect transition="in" filter="fade">
                                      <p:cBhvr>
                                        <p:cTn id="15" dur="1000"/>
                                        <p:tgtEl>
                                          <p:spTgt spid="159"/>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64"/>
                                        </p:tgtEl>
                                        <p:attrNameLst>
                                          <p:attrName>style.visibility</p:attrName>
                                        </p:attrNameLst>
                                      </p:cBhvr>
                                      <p:to>
                                        <p:strVal val="visible"/>
                                      </p:to>
                                    </p:set>
                                    <p:animEffect transition="in" filter="fade">
                                      <p:cBhvr>
                                        <p:cTn id="20" dur="1000"/>
                                        <p:tgtEl>
                                          <p:spTgt spid="164"/>
                                        </p:tgtEl>
                                      </p:cBhvr>
                                    </p:animEffect>
                                  </p:childTnLst>
                                </p:cTn>
                              </p:par>
                              <p:par>
                                <p:cTn id="21" presetID="10" presetClass="entr" presetSubtype="0" fill="hold" nodeType="withEffect">
                                  <p:stCondLst>
                                    <p:cond delay="0"/>
                                  </p:stCondLst>
                                  <p:childTnLst>
                                    <p:set>
                                      <p:cBhvr>
                                        <p:cTn id="22" dur="1" fill="hold">
                                          <p:stCondLst>
                                            <p:cond delay="0"/>
                                          </p:stCondLst>
                                        </p:cTn>
                                        <p:tgtEl>
                                          <p:spTgt spid="163"/>
                                        </p:tgtEl>
                                        <p:attrNameLst>
                                          <p:attrName>style.visibility</p:attrName>
                                        </p:attrNameLst>
                                      </p:cBhvr>
                                      <p:to>
                                        <p:strVal val="visible"/>
                                      </p:to>
                                    </p:set>
                                    <p:animEffect transition="in" filter="fade">
                                      <p:cBhvr>
                                        <p:cTn id="23" dur="1000"/>
                                        <p:tgtEl>
                                          <p:spTgt spid="163"/>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62"/>
                                        </p:tgtEl>
                                        <p:attrNameLst>
                                          <p:attrName>style.visibility</p:attrName>
                                        </p:attrNameLst>
                                      </p:cBhvr>
                                      <p:to>
                                        <p:strVal val="visible"/>
                                      </p:to>
                                    </p:set>
                                    <p:animEffect transition="in" filter="fade">
                                      <p:cBhvr>
                                        <p:cTn id="28" dur="1000"/>
                                        <p:tgtEl>
                                          <p:spTgt spid="1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1_Personalizza struttura">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i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Personalizza struttura">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4_Personalizza struttura">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2_Personalizza struttur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1_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sz="1200" dirty="0">
            <a:latin typeface="Montserrat" pitchFamily="2" charset="77"/>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3_Personalizza struttur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5_Personalizza struttur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Tema di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1050</Words>
  <Application>Microsoft Office PowerPoint</Application>
  <PresentationFormat>Widescreen</PresentationFormat>
  <Paragraphs>166</Paragraphs>
  <Slides>24</Slides>
  <Notes>15</Notes>
  <HiddenSlides>0</HiddenSlides>
  <MMClips>0</MMClips>
  <ScaleCrop>false</ScaleCrop>
  <HeadingPairs>
    <vt:vector size="6" baseType="variant">
      <vt:variant>
        <vt:lpstr>Caratteri utilizzati</vt:lpstr>
      </vt:variant>
      <vt:variant>
        <vt:i4>3</vt:i4>
      </vt:variant>
      <vt:variant>
        <vt:lpstr>Tema</vt:lpstr>
      </vt:variant>
      <vt:variant>
        <vt:i4>8</vt:i4>
      </vt:variant>
      <vt:variant>
        <vt:lpstr>Titoli diapositive</vt:lpstr>
      </vt:variant>
      <vt:variant>
        <vt:i4>24</vt:i4>
      </vt:variant>
    </vt:vector>
  </HeadingPairs>
  <TitlesOfParts>
    <vt:vector size="35" baseType="lpstr">
      <vt:lpstr>Montserrat</vt:lpstr>
      <vt:lpstr>Arial</vt:lpstr>
      <vt:lpstr>Calibri</vt:lpstr>
      <vt:lpstr>1_Personalizza struttura</vt:lpstr>
      <vt:lpstr>Tema di Office</vt:lpstr>
      <vt:lpstr>Personalizza struttura</vt:lpstr>
      <vt:lpstr>4_Personalizza struttura</vt:lpstr>
      <vt:lpstr>2_Personalizza struttura</vt:lpstr>
      <vt:lpstr>1_Tema di Office</vt:lpstr>
      <vt:lpstr>3_Personalizza struttura</vt:lpstr>
      <vt:lpstr>5_Personalizza struttura</vt:lpstr>
      <vt:lpstr>WHAT DO WE WANT FROM OUR ED-EHR</vt:lpstr>
      <vt:lpstr>WHAT DO WE WANT FROM OUR ED-EHR</vt:lpstr>
      <vt:lpstr>WHAT DO WE WANT FROM OUR ED-EHR</vt:lpstr>
      <vt:lpstr>Examples of Method</vt:lpstr>
      <vt:lpstr>Examples</vt:lpstr>
      <vt:lpstr>WHAT DO WE WANT FROM OUR ED-EHR</vt:lpstr>
      <vt:lpstr>Examples of Quick Look</vt:lpstr>
      <vt:lpstr>Examples of Automatic fill-in</vt:lpstr>
      <vt:lpstr>WHAT DO WE WANT FROM OUR ED-EHR</vt:lpstr>
      <vt:lpstr>Examples of Most Used  &amp; Filters</vt:lpstr>
      <vt:lpstr>WHAT DO WE WANT FROM OUR ED-EHR</vt:lpstr>
      <vt:lpstr>Presentazione standard di PowerPoint</vt:lpstr>
      <vt:lpstr>Presentazione standard di PowerPoint</vt:lpstr>
      <vt:lpstr>Presentazione standard di PowerPoint</vt:lpstr>
      <vt:lpstr>Presentazione standard di PowerPoint</vt:lpstr>
      <vt:lpstr>WORK IN PROGRESS</vt:lpstr>
      <vt:lpstr>Mr. Leonidas 63 yo | Painful swollen leg  </vt:lpstr>
      <vt:lpstr>Mr. Leonidas 63 yo | Painful swollen leg  </vt:lpstr>
      <vt:lpstr>Mr. Leonidas 63 yo | Painful swollen leg  </vt:lpstr>
      <vt:lpstr>Mr. Leonidas 63 yo | Sincope with head trauma</vt:lpstr>
      <vt:lpstr>Mr. Leonidas 63 yo | Sincope with head trauma</vt:lpstr>
      <vt:lpstr>Mr. Leonidas 63 yo |</vt:lpstr>
      <vt:lpstr>Presentazione standard di PowerPoint</vt:lpstr>
      <vt:lpstr>Presentazione standard di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Federico Urru</dc:creator>
  <cp:lastModifiedBy>Vicky Rubini</cp:lastModifiedBy>
  <cp:revision>1</cp:revision>
  <dcterms:created xsi:type="dcterms:W3CDTF">2022-03-04T14:13:37Z</dcterms:created>
  <dcterms:modified xsi:type="dcterms:W3CDTF">2025-02-06T07:49:30Z</dcterms:modified>
</cp:coreProperties>
</file>